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63" r:id="rId3"/>
    <p:sldId id="265" r:id="rId4"/>
    <p:sldId id="267" r:id="rId5"/>
    <p:sldId id="268"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74"/>
    <a:srgbClr val="000000"/>
    <a:srgbClr val="3A5896"/>
    <a:srgbClr val="385592"/>
    <a:srgbClr val="FFFFFF"/>
    <a:srgbClr val="173A8D"/>
    <a:srgbClr val="D6DEEA"/>
    <a:srgbClr val="9F9289"/>
    <a:srgbClr val="E2DEDB"/>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6" d="100"/>
          <a:sy n="86" d="100"/>
        </p:scale>
        <p:origin x="-888" y="432"/>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380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2DD1C9-4BB6-422A-8F34-C157EA500BD9}" type="datetimeFigureOut">
              <a:rPr lang="en-US" smtClean="0"/>
              <a:t>6/19/2018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A997E4-EE34-411C-9FF1-22B934EF5337}" type="slidenum">
              <a:rPr lang="en-US" smtClean="0"/>
              <a:t>‹#›</a:t>
            </a:fld>
            <a:endParaRPr lang="en-US"/>
          </a:p>
        </p:txBody>
      </p:sp>
    </p:spTree>
    <p:extLst>
      <p:ext uri="{BB962C8B-B14F-4D97-AF65-F5344CB8AC3E}">
        <p14:creationId xmlns:p14="http://schemas.microsoft.com/office/powerpoint/2010/main" val="21274113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750845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530094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D9794-A4CC-42D0-9A65-24C6B9EF4076}"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BD9794-A4CC-42D0-9A65-24C6B9EF407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BD9794-A4CC-42D0-9A65-24C6B9EF4076}"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BD9794-A4CC-42D0-9A65-24C6B9EF4076}"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D9794-A4CC-42D0-9A65-24C6B9EF4076}"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t>‹#›</a:t>
            </a:fld>
            <a:endParaRPr lang="en-US"/>
          </a:p>
        </p:txBody>
      </p:sp>
    </p:spTree>
    <p:extLst>
      <p:ext uri="{BB962C8B-B14F-4D97-AF65-F5344CB8AC3E}">
        <p14:creationId xmlns:p14="http://schemas.microsoft.com/office/powerpoint/2010/main"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13">
            <a:extLst>
              <a:ext uri="{28A0092B-C50C-407E-A947-70E740481C1C}">
                <a14:useLocalDpi xmlns:a14="http://schemas.microsoft.com/office/drawing/2010/main" val="0"/>
              </a:ext>
            </a:extLst>
          </a:blip>
          <a:srcRect l="5584" r="5832"/>
          <a:stretch/>
        </p:blipFill>
        <p:spPr>
          <a:xfrm>
            <a:off x="0" y="0"/>
            <a:ext cx="9144000" cy="6858000"/>
          </a:xfrm>
          <a:prstGeom prst="rect">
            <a:avLst/>
          </a:prstGeom>
        </p:spPr>
      </p:pic>
      <p:sp>
        <p:nvSpPr>
          <p:cNvPr id="7" name="Rectangle 6"/>
          <p:cNvSpPr/>
          <p:nvPr userDrawn="1"/>
        </p:nvSpPr>
        <p:spPr>
          <a:xfrm>
            <a:off x="135467" y="133084"/>
            <a:ext cx="8873066" cy="6588394"/>
          </a:xfrm>
          <a:prstGeom prst="rect">
            <a:avLst/>
          </a:prstGeom>
          <a:solidFill>
            <a:schemeClr val="bg1">
              <a:alpha val="74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28650" y="1270000"/>
            <a:ext cx="7886699"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9794-A4CC-42D0-9A65-24C6B9EF4076}" type="datetimeFigureOut">
              <a:rPr lang="en-US" smtClean="0"/>
              <a:t>6/19/2018</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8DF1E-33BB-4377-9A26-35481BA06C7C}" type="slidenum">
              <a:rPr lang="en-US" smtClean="0"/>
              <a:t>‹#›</a:t>
            </a:fld>
            <a:endParaRPr lang="en-US"/>
          </a:p>
        </p:txBody>
      </p:sp>
      <p:sp>
        <p:nvSpPr>
          <p:cNvPr id="2" name="Title Placeholder 1"/>
          <p:cNvSpPr>
            <a:spLocks noGrp="1"/>
          </p:cNvSpPr>
          <p:nvPr>
            <p:ph type="title"/>
          </p:nvPr>
        </p:nvSpPr>
        <p:spPr>
          <a:xfrm>
            <a:off x="628650" y="133084"/>
            <a:ext cx="7886699" cy="104722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22332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zakon2.rada.gov.ua/laws/show/24-2004-%D0%B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5584" r="5832"/>
          <a:stretch/>
        </p:blipFill>
        <p:spPr>
          <a:xfrm>
            <a:off x="0" y="0"/>
            <a:ext cx="9144000" cy="6858000"/>
          </a:xfrm>
          <a:prstGeom prst="rect">
            <a:avLst/>
          </a:prstGeom>
        </p:spPr>
      </p:pic>
      <p:sp>
        <p:nvSpPr>
          <p:cNvPr id="10" name="Title 1"/>
          <p:cNvSpPr txBox="1">
            <a:spLocks/>
          </p:cNvSpPr>
          <p:nvPr/>
        </p:nvSpPr>
        <p:spPr>
          <a:xfrm>
            <a:off x="1266091" y="659424"/>
            <a:ext cx="6189785" cy="16383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uk-UA" sz="5400" b="1" dirty="0" smtClean="0">
                <a:ln w="0"/>
                <a:solidFill>
                  <a:schemeClr val="bg1"/>
                </a:solidFill>
                <a:latin typeface="Monotype Corsiva" pitchFamily="66" charset="0"/>
              </a:rPr>
              <a:t>Освітня програма закладів загальної середньої освіти</a:t>
            </a:r>
            <a:endParaRPr lang="en-US" sz="5400" b="1" dirty="0">
              <a:ln w="0"/>
              <a:solidFill>
                <a:schemeClr val="bg1"/>
              </a:solidFill>
              <a:latin typeface="Monotype Corsiva" pitchFamily="66" charset="0"/>
            </a:endParaRPr>
          </a:p>
        </p:txBody>
      </p:sp>
    </p:spTree>
    <p:extLst>
      <p:ext uri="{BB962C8B-B14F-4D97-AF65-F5344CB8AC3E}">
        <p14:creationId xmlns:p14="http://schemas.microsoft.com/office/powerpoint/2010/main" val="2480652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35" y="3029639"/>
            <a:ext cx="9055865" cy="3448279"/>
          </a:xfrm>
        </p:spPr>
        <p:txBody>
          <a:bodyPr>
            <a:noAutofit/>
          </a:bodyPr>
          <a:lstStyle/>
          <a:p>
            <a:r>
              <a:rPr lang="uk-UA" sz="4800" b="1" dirty="0" smtClean="0">
                <a:solidFill>
                  <a:srgbClr val="002060"/>
                </a:solidFill>
                <a:latin typeface="Monotype Corsiva" panose="03010101010201010101" pitchFamily="66" charset="0"/>
              </a:rPr>
              <a:t>               </a:t>
            </a:r>
            <a:br>
              <a:rPr lang="uk-UA" sz="4800" b="1" dirty="0" smtClean="0">
                <a:solidFill>
                  <a:srgbClr val="002060"/>
                </a:solidFill>
                <a:latin typeface="Monotype Corsiva" panose="03010101010201010101" pitchFamily="66" charset="0"/>
              </a:rPr>
            </a:br>
            <a:r>
              <a:rPr lang="uk-UA" sz="4800" b="1" dirty="0">
                <a:solidFill>
                  <a:srgbClr val="002060"/>
                </a:solidFill>
                <a:latin typeface="Monotype Corsiva" panose="03010101010201010101" pitchFamily="66" charset="0"/>
              </a:rPr>
              <a:t> </a:t>
            </a:r>
            <a:r>
              <a:rPr lang="uk-UA" sz="4800" b="1" dirty="0" smtClean="0">
                <a:solidFill>
                  <a:srgbClr val="002060"/>
                </a:solidFill>
                <a:latin typeface="Monotype Corsiva" panose="03010101010201010101" pitchFamily="66" charset="0"/>
              </a:rPr>
              <a:t>              </a:t>
            </a:r>
            <a:r>
              <a:rPr lang="uk-UA" sz="3600" b="1" dirty="0" smtClean="0">
                <a:solidFill>
                  <a:srgbClr val="002060"/>
                </a:solidFill>
                <a:latin typeface="Monotype Corsiva" panose="03010101010201010101" pitchFamily="66" charset="0"/>
              </a:rPr>
              <a:t>Закон </a:t>
            </a:r>
            <a:r>
              <a:rPr lang="uk-UA" sz="3600" b="1" dirty="0">
                <a:solidFill>
                  <a:srgbClr val="002060"/>
                </a:solidFill>
                <a:latin typeface="Monotype Corsiva" panose="03010101010201010101" pitchFamily="66" charset="0"/>
              </a:rPr>
              <a:t>України «Про </a:t>
            </a:r>
            <a:r>
              <a:rPr lang="uk-UA" sz="3600" b="1" dirty="0" smtClean="0">
                <a:solidFill>
                  <a:srgbClr val="002060"/>
                </a:solidFill>
                <a:latin typeface="Monotype Corsiva" panose="03010101010201010101" pitchFamily="66" charset="0"/>
              </a:rPr>
              <a:t>освіту»</a:t>
            </a:r>
            <a:br>
              <a:rPr lang="uk-UA" sz="3600" b="1" dirty="0" smtClean="0">
                <a:solidFill>
                  <a:srgbClr val="002060"/>
                </a:solidFill>
                <a:latin typeface="Monotype Corsiva" panose="03010101010201010101" pitchFamily="66" charset="0"/>
              </a:rPr>
            </a:br>
            <a:r>
              <a:rPr lang="uk-UA" sz="3200" b="1" dirty="0" smtClean="0">
                <a:solidFill>
                  <a:srgbClr val="002060"/>
                </a:solidFill>
                <a:latin typeface="Monotype Corsiva" panose="03010101010201010101" pitchFamily="66" charset="0"/>
              </a:rPr>
              <a:t>   </a:t>
            </a:r>
            <a:r>
              <a:rPr lang="uk-UA" sz="2400" b="1" dirty="0" smtClean="0">
                <a:latin typeface="Monotype Corsiva" panose="03010101010201010101" pitchFamily="66" charset="0"/>
              </a:rPr>
              <a:t>(Прийнятий  </a:t>
            </a:r>
            <a:r>
              <a:rPr lang="uk-UA" sz="2400" b="1" dirty="0">
                <a:latin typeface="Monotype Corsiva" panose="03010101010201010101" pitchFamily="66" charset="0"/>
              </a:rPr>
              <a:t>Верховною радою </a:t>
            </a:r>
            <a:r>
              <a:rPr lang="uk-UA" sz="2400" b="1" dirty="0" smtClean="0">
                <a:latin typeface="Monotype Corsiva" panose="03010101010201010101" pitchFamily="66" charset="0"/>
              </a:rPr>
              <a:t>05.09.2017. Набрав </a:t>
            </a:r>
            <a:r>
              <a:rPr lang="uk-UA" sz="2400" b="1" dirty="0">
                <a:latin typeface="Monotype Corsiva" panose="03010101010201010101" pitchFamily="66" charset="0"/>
              </a:rPr>
              <a:t>чинності </a:t>
            </a:r>
            <a:r>
              <a:rPr lang="uk-UA" sz="2400" b="1" dirty="0" smtClean="0">
                <a:latin typeface="Monotype Corsiva" panose="03010101010201010101" pitchFamily="66" charset="0"/>
              </a:rPr>
              <a:t>28.09.2017)</a:t>
            </a:r>
            <a:r>
              <a:rPr lang="uk-UA" sz="2400" b="1" dirty="0">
                <a:latin typeface="Monotype Corsiva" panose="03010101010201010101" pitchFamily="66" charset="0"/>
              </a:rPr>
              <a:t/>
            </a:r>
            <a:br>
              <a:rPr lang="uk-UA" sz="2400" b="1" dirty="0">
                <a:latin typeface="Monotype Corsiva" panose="03010101010201010101" pitchFamily="66" charset="0"/>
              </a:rPr>
            </a:br>
            <a:r>
              <a:rPr lang="uk-UA" dirty="0" smtClean="0">
                <a:latin typeface="Monotype Corsiva" panose="03010101010201010101" pitchFamily="66" charset="0"/>
              </a:rPr>
              <a:t>                </a:t>
            </a:r>
            <a:r>
              <a:rPr lang="uk-UA" sz="3600" b="1" dirty="0" smtClean="0">
                <a:solidFill>
                  <a:srgbClr val="002060"/>
                </a:solidFill>
                <a:latin typeface="Monotype Corsiva" panose="03010101010201010101" pitchFamily="66" charset="0"/>
              </a:rPr>
              <a:t>Стаття </a:t>
            </a:r>
            <a:r>
              <a:rPr lang="uk-UA" sz="3600" b="1" dirty="0">
                <a:solidFill>
                  <a:srgbClr val="002060"/>
                </a:solidFill>
                <a:latin typeface="Monotype Corsiva" panose="03010101010201010101" pitchFamily="66" charset="0"/>
              </a:rPr>
              <a:t>33. Освітня </a:t>
            </a:r>
            <a:r>
              <a:rPr lang="uk-UA" sz="3600" b="1" dirty="0" smtClean="0">
                <a:solidFill>
                  <a:srgbClr val="002060"/>
                </a:solidFill>
                <a:latin typeface="Monotype Corsiva" panose="03010101010201010101" pitchFamily="66" charset="0"/>
              </a:rPr>
              <a:t>програма</a:t>
            </a:r>
            <a:br>
              <a:rPr lang="uk-UA" sz="3600" b="1" dirty="0" smtClean="0">
                <a:solidFill>
                  <a:srgbClr val="002060"/>
                </a:solidFill>
                <a:latin typeface="Monotype Corsiva" panose="03010101010201010101" pitchFamily="66" charset="0"/>
              </a:rPr>
            </a:br>
            <a:r>
              <a:rPr lang="uk-UA" sz="2300" dirty="0" smtClean="0">
                <a:latin typeface="Monotype Corsiva" panose="03010101010201010101" pitchFamily="66" charset="0"/>
              </a:rPr>
              <a:t>1.</a:t>
            </a:r>
            <a:r>
              <a:rPr lang="uk-UA" sz="2300" b="1" dirty="0" smtClean="0">
                <a:latin typeface="Monotype Corsiva" panose="03010101010201010101" pitchFamily="66" charset="0"/>
              </a:rPr>
              <a:t> </a:t>
            </a:r>
            <a:r>
              <a:rPr lang="ru-RU" sz="2300" dirty="0" smtClean="0">
                <a:latin typeface="Monotype Corsiva" pitchFamily="66" charset="0"/>
              </a:rPr>
              <a:t>Основою </a:t>
            </a:r>
            <a:r>
              <a:rPr lang="ru-RU" sz="2300" dirty="0">
                <a:latin typeface="Monotype Corsiva" pitchFamily="66" charset="0"/>
              </a:rPr>
              <a:t>для </a:t>
            </a:r>
            <a:r>
              <a:rPr lang="ru-RU" sz="2300" dirty="0" err="1">
                <a:latin typeface="Monotype Corsiva" pitchFamily="66" charset="0"/>
              </a:rPr>
              <a:t>розроблення</a:t>
            </a:r>
            <a:r>
              <a:rPr lang="ru-RU" sz="2300" dirty="0">
                <a:latin typeface="Monotype Corsiva" pitchFamily="66" charset="0"/>
              </a:rPr>
              <a:t> </a:t>
            </a:r>
            <a:r>
              <a:rPr lang="ru-RU" sz="2300" dirty="0" err="1">
                <a:latin typeface="Monotype Corsiva" pitchFamily="66" charset="0"/>
              </a:rPr>
              <a:t>освітньої</a:t>
            </a:r>
            <a:r>
              <a:rPr lang="ru-RU" sz="2300" dirty="0">
                <a:latin typeface="Monotype Corsiva" pitchFamily="66" charset="0"/>
              </a:rPr>
              <a:t> </a:t>
            </a:r>
            <a:r>
              <a:rPr lang="ru-RU" sz="2300" dirty="0" err="1">
                <a:latin typeface="Monotype Corsiva" pitchFamily="66" charset="0"/>
              </a:rPr>
              <a:t>програми</a:t>
            </a:r>
            <a:r>
              <a:rPr lang="ru-RU" sz="2300" dirty="0">
                <a:latin typeface="Monotype Corsiva" pitchFamily="66" charset="0"/>
              </a:rPr>
              <a:t> є</a:t>
            </a:r>
            <a:r>
              <a:rPr lang="ru-RU" sz="2300" b="1" dirty="0">
                <a:latin typeface="Monotype Corsiva" pitchFamily="66" charset="0"/>
              </a:rPr>
              <a:t> </a:t>
            </a:r>
            <a:r>
              <a:rPr lang="ru-RU" sz="2300" dirty="0" err="1">
                <a:solidFill>
                  <a:srgbClr val="000000"/>
                </a:solidFill>
                <a:latin typeface="Monotype Corsiva" pitchFamily="66" charset="0"/>
                <a:hlinkClick r:id="rId2"/>
              </a:rPr>
              <a:t>Державний</a:t>
            </a:r>
            <a:r>
              <a:rPr lang="ru-RU" sz="2300" dirty="0">
                <a:solidFill>
                  <a:srgbClr val="000000"/>
                </a:solidFill>
                <a:latin typeface="Monotype Corsiva" pitchFamily="66" charset="0"/>
                <a:hlinkClick r:id="rId2"/>
              </a:rPr>
              <a:t> стандарт </a:t>
            </a:r>
            <a:r>
              <a:rPr lang="ru-RU" sz="2300" dirty="0" err="1" smtClean="0">
                <a:solidFill>
                  <a:srgbClr val="000000"/>
                </a:solidFill>
                <a:latin typeface="Monotype Corsiva" pitchFamily="66" charset="0"/>
                <a:hlinkClick r:id="rId2"/>
              </a:rPr>
              <a:t>загальної</a:t>
            </a:r>
            <a:r>
              <a:rPr lang="ru-RU" sz="2300" dirty="0" smtClean="0">
                <a:solidFill>
                  <a:srgbClr val="000000"/>
                </a:solidFill>
                <a:latin typeface="Monotype Corsiva" pitchFamily="66" charset="0"/>
                <a:hlinkClick r:id="rId2"/>
              </a:rPr>
              <a:t> </a:t>
            </a:r>
            <a:r>
              <a:rPr lang="ru-RU" sz="2300" dirty="0" err="1" smtClean="0">
                <a:solidFill>
                  <a:srgbClr val="000000"/>
                </a:solidFill>
                <a:latin typeface="Monotype Corsiva" pitchFamily="66" charset="0"/>
                <a:hlinkClick r:id="rId2"/>
              </a:rPr>
              <a:t>середньої</a:t>
            </a:r>
            <a:r>
              <a:rPr lang="ru-RU" sz="2300" dirty="0" smtClean="0">
                <a:solidFill>
                  <a:srgbClr val="000000"/>
                </a:solidFill>
                <a:latin typeface="Monotype Corsiva" pitchFamily="66" charset="0"/>
                <a:hlinkClick r:id="rId2"/>
              </a:rPr>
              <a:t> </a:t>
            </a:r>
            <a:r>
              <a:rPr lang="ru-RU" sz="2300" dirty="0" err="1">
                <a:solidFill>
                  <a:srgbClr val="000000"/>
                </a:solidFill>
                <a:latin typeface="Monotype Corsiva" pitchFamily="66" charset="0"/>
                <a:hlinkClick r:id="rId2"/>
              </a:rPr>
              <a:t>освіти</a:t>
            </a:r>
            <a:r>
              <a:rPr lang="ru-RU" sz="2300" dirty="0">
                <a:solidFill>
                  <a:srgbClr val="000000"/>
                </a:solidFill>
                <a:latin typeface="Monotype Corsiva" pitchFamily="66" charset="0"/>
                <a:hlinkClick r:id="rId2"/>
              </a:rPr>
              <a:t> </a:t>
            </a:r>
            <a:r>
              <a:rPr lang="ru-RU" sz="2300" dirty="0" err="1">
                <a:solidFill>
                  <a:srgbClr val="000000"/>
                </a:solidFill>
                <a:latin typeface="Monotype Corsiva" pitchFamily="66" charset="0"/>
                <a:hlinkClick r:id="rId2"/>
              </a:rPr>
              <a:t>відповідного</a:t>
            </a:r>
            <a:r>
              <a:rPr lang="ru-RU" sz="2300" dirty="0">
                <a:solidFill>
                  <a:srgbClr val="000000"/>
                </a:solidFill>
                <a:latin typeface="Monotype Corsiva" pitchFamily="66" charset="0"/>
                <a:hlinkClick r:id="rId2"/>
              </a:rPr>
              <a:t> </a:t>
            </a:r>
            <a:r>
              <a:rPr lang="ru-RU" sz="2300" dirty="0" err="1">
                <a:solidFill>
                  <a:srgbClr val="000000"/>
                </a:solidFill>
                <a:latin typeface="Monotype Corsiva" pitchFamily="66" charset="0"/>
                <a:hlinkClick r:id="rId2"/>
              </a:rPr>
              <a:t>рівня</a:t>
            </a:r>
            <a:r>
              <a:rPr lang="ru-RU" sz="2300" dirty="0" smtClean="0">
                <a:solidFill>
                  <a:srgbClr val="000000"/>
                </a:solidFill>
                <a:latin typeface="Monotype Corsiva" pitchFamily="66" charset="0"/>
                <a:hlinkClick r:id="rId2"/>
              </a:rPr>
              <a:t>.</a:t>
            </a:r>
            <a:r>
              <a:rPr lang="ru-RU" sz="2300" dirty="0">
                <a:solidFill>
                  <a:srgbClr val="000000"/>
                </a:solidFill>
                <a:latin typeface="Monotype Corsiva" pitchFamily="66" charset="0"/>
              </a:rPr>
              <a:t> </a:t>
            </a:r>
            <a:r>
              <a:rPr lang="ru-RU" sz="2300" dirty="0" smtClean="0">
                <a:latin typeface="Monotype Corsiva" pitchFamily="66" charset="0"/>
              </a:rPr>
              <a:t/>
            </a:r>
            <a:br>
              <a:rPr lang="ru-RU" sz="2300" dirty="0" smtClean="0">
                <a:latin typeface="Monotype Corsiva" pitchFamily="66" charset="0"/>
              </a:rPr>
            </a:br>
            <a:r>
              <a:rPr lang="ru-RU" sz="2300" dirty="0" smtClean="0">
                <a:latin typeface="Monotype Corsiva" pitchFamily="66" charset="0"/>
              </a:rPr>
              <a:t>2. </a:t>
            </a:r>
            <a:r>
              <a:rPr lang="ru-RU" sz="2300" dirty="0" err="1" smtClean="0">
                <a:latin typeface="Monotype Corsiva" pitchFamily="66" charset="0"/>
              </a:rPr>
              <a:t>Освітні</a:t>
            </a:r>
            <a:r>
              <a:rPr lang="ru-RU" sz="2300" dirty="0" smtClean="0">
                <a:latin typeface="Monotype Corsiva" pitchFamily="66" charset="0"/>
              </a:rPr>
              <a:t> </a:t>
            </a:r>
            <a:r>
              <a:rPr lang="ru-RU" sz="2300" dirty="0" err="1">
                <a:latin typeface="Monotype Corsiva" pitchFamily="66" charset="0"/>
              </a:rPr>
              <a:t>програми</a:t>
            </a:r>
            <a:r>
              <a:rPr lang="ru-RU" sz="2300" dirty="0">
                <a:latin typeface="Monotype Corsiva" pitchFamily="66" charset="0"/>
              </a:rPr>
              <a:t> </a:t>
            </a:r>
            <a:r>
              <a:rPr lang="ru-RU" sz="2300" dirty="0" err="1">
                <a:latin typeface="Monotype Corsiva" pitchFamily="66" charset="0"/>
              </a:rPr>
              <a:t>розробляються</a:t>
            </a:r>
            <a:r>
              <a:rPr lang="ru-RU" sz="2300" dirty="0">
                <a:latin typeface="Monotype Corsiva" pitchFamily="66" charset="0"/>
              </a:rPr>
              <a:t> закладами </a:t>
            </a:r>
            <a:r>
              <a:rPr lang="ru-RU" sz="2300" dirty="0" err="1">
                <a:latin typeface="Monotype Corsiva" pitchFamily="66" charset="0"/>
              </a:rPr>
              <a:t>освіти</a:t>
            </a:r>
            <a:r>
              <a:rPr lang="ru-RU" sz="2300" dirty="0">
                <a:latin typeface="Monotype Corsiva" pitchFamily="66" charset="0"/>
              </a:rPr>
              <a:t>, </a:t>
            </a:r>
            <a:r>
              <a:rPr lang="ru-RU" sz="2300" dirty="0" err="1">
                <a:latin typeface="Monotype Corsiva" pitchFamily="66" charset="0"/>
              </a:rPr>
              <a:t>науковими</a:t>
            </a:r>
            <a:r>
              <a:rPr lang="ru-RU" sz="2300" dirty="0">
                <a:latin typeface="Monotype Corsiva" pitchFamily="66" charset="0"/>
              </a:rPr>
              <a:t> </a:t>
            </a:r>
            <a:r>
              <a:rPr lang="ru-RU" sz="2300" dirty="0" err="1">
                <a:latin typeface="Monotype Corsiva" pitchFamily="66" charset="0"/>
              </a:rPr>
              <a:t>установами</a:t>
            </a:r>
            <a:r>
              <a:rPr lang="ru-RU" sz="2300" dirty="0">
                <a:latin typeface="Monotype Corsiva" pitchFamily="66" charset="0"/>
              </a:rPr>
              <a:t>, </a:t>
            </a:r>
            <a:r>
              <a:rPr lang="ru-RU" sz="2300" dirty="0" err="1">
                <a:latin typeface="Monotype Corsiva" pitchFamily="66" charset="0"/>
              </a:rPr>
              <a:t>іншими</a:t>
            </a:r>
            <a:r>
              <a:rPr lang="ru-RU" sz="2300" dirty="0">
                <a:latin typeface="Monotype Corsiva" pitchFamily="66" charset="0"/>
              </a:rPr>
              <a:t> </a:t>
            </a:r>
            <a:r>
              <a:rPr lang="ru-RU" sz="2300" dirty="0" err="1">
                <a:latin typeface="Monotype Corsiva" pitchFamily="66" charset="0"/>
              </a:rPr>
              <a:t>суб’єктами</a:t>
            </a:r>
            <a:r>
              <a:rPr lang="ru-RU" sz="2300" dirty="0">
                <a:latin typeface="Monotype Corsiva" pitchFamily="66" charset="0"/>
              </a:rPr>
              <a:t> </a:t>
            </a:r>
            <a:r>
              <a:rPr lang="ru-RU" sz="2300" dirty="0" err="1">
                <a:latin typeface="Monotype Corsiva" pitchFamily="66" charset="0"/>
              </a:rPr>
              <a:t>освітньої</a:t>
            </a:r>
            <a:r>
              <a:rPr lang="ru-RU" sz="2300" dirty="0">
                <a:latin typeface="Monotype Corsiva" pitchFamily="66" charset="0"/>
              </a:rPr>
              <a:t> </a:t>
            </a:r>
            <a:r>
              <a:rPr lang="ru-RU" sz="2300" dirty="0" err="1">
                <a:latin typeface="Monotype Corsiva" pitchFamily="66" charset="0"/>
              </a:rPr>
              <a:t>діяльності</a:t>
            </a:r>
            <a:r>
              <a:rPr lang="ru-RU" sz="2300" dirty="0">
                <a:latin typeface="Monotype Corsiva" pitchFamily="66" charset="0"/>
              </a:rPr>
              <a:t> та </a:t>
            </a:r>
            <a:r>
              <a:rPr lang="ru-RU" sz="2300" dirty="0" err="1">
                <a:latin typeface="Monotype Corsiva" pitchFamily="66" charset="0"/>
              </a:rPr>
              <a:t>затверджуються</a:t>
            </a:r>
            <a:r>
              <a:rPr lang="ru-RU" sz="2300" dirty="0">
                <a:latin typeface="Monotype Corsiva" pitchFamily="66" charset="0"/>
              </a:rPr>
              <a:t> </a:t>
            </a:r>
            <a:r>
              <a:rPr lang="ru-RU" sz="2300" dirty="0" err="1">
                <a:latin typeface="Monotype Corsiva" pitchFamily="66" charset="0"/>
              </a:rPr>
              <a:t>відповідно</a:t>
            </a:r>
            <a:r>
              <a:rPr lang="ru-RU" sz="2300" dirty="0">
                <a:latin typeface="Monotype Corsiva" pitchFamily="66" charset="0"/>
              </a:rPr>
              <a:t> до </a:t>
            </a:r>
            <a:r>
              <a:rPr lang="ru-RU" sz="2300" dirty="0" err="1">
                <a:latin typeface="Monotype Corsiva" pitchFamily="66" charset="0"/>
              </a:rPr>
              <a:t>цього</a:t>
            </a:r>
            <a:r>
              <a:rPr lang="ru-RU" sz="2300" dirty="0">
                <a:latin typeface="Monotype Corsiva" pitchFamily="66" charset="0"/>
              </a:rPr>
              <a:t> Закону та </a:t>
            </a:r>
            <a:r>
              <a:rPr lang="ru-RU" sz="2300" dirty="0" err="1">
                <a:latin typeface="Monotype Corsiva" pitchFamily="66" charset="0"/>
              </a:rPr>
              <a:t>спеціальних</a:t>
            </a:r>
            <a:r>
              <a:rPr lang="ru-RU" sz="2300" dirty="0">
                <a:latin typeface="Monotype Corsiva" pitchFamily="66" charset="0"/>
              </a:rPr>
              <a:t> </a:t>
            </a:r>
            <a:r>
              <a:rPr lang="ru-RU" sz="2300" dirty="0" err="1">
                <a:latin typeface="Monotype Corsiva" pitchFamily="66" charset="0"/>
              </a:rPr>
              <a:t>законів</a:t>
            </a:r>
            <a:r>
              <a:rPr lang="ru-RU" sz="2300" dirty="0">
                <a:latin typeface="Monotype Corsiva" pitchFamily="66" charset="0"/>
              </a:rPr>
              <a:t>.</a:t>
            </a:r>
            <a:br>
              <a:rPr lang="ru-RU" sz="2300" dirty="0">
                <a:latin typeface="Monotype Corsiva" pitchFamily="66" charset="0"/>
              </a:rPr>
            </a:br>
            <a:r>
              <a:rPr lang="ru-RU" sz="2300" dirty="0" smtClean="0">
                <a:latin typeface="Monotype Corsiva" pitchFamily="66" charset="0"/>
              </a:rPr>
              <a:t>3. </a:t>
            </a:r>
            <a:r>
              <a:rPr lang="ru-RU" sz="2300" dirty="0" err="1" smtClean="0">
                <a:latin typeface="Monotype Corsiva" pitchFamily="66" charset="0"/>
              </a:rPr>
              <a:t>Освітні</a:t>
            </a:r>
            <a:r>
              <a:rPr lang="ru-RU" sz="2300" dirty="0" smtClean="0">
                <a:latin typeface="Monotype Corsiva" pitchFamily="66" charset="0"/>
              </a:rPr>
              <a:t> </a:t>
            </a:r>
            <a:r>
              <a:rPr lang="ru-RU" sz="2300" dirty="0" err="1">
                <a:latin typeface="Monotype Corsiva" pitchFamily="66" charset="0"/>
              </a:rPr>
              <a:t>програми</a:t>
            </a:r>
            <a:r>
              <a:rPr lang="ru-RU" sz="2300" dirty="0">
                <a:latin typeface="Monotype Corsiva" pitchFamily="66" charset="0"/>
              </a:rPr>
              <a:t> </a:t>
            </a:r>
            <a:r>
              <a:rPr lang="ru-RU" sz="2300" dirty="0" err="1">
                <a:latin typeface="Monotype Corsiva" pitchFamily="66" charset="0"/>
              </a:rPr>
              <a:t>повинні</a:t>
            </a:r>
            <a:r>
              <a:rPr lang="ru-RU" sz="2300" dirty="0">
                <a:latin typeface="Monotype Corsiva" pitchFamily="66" charset="0"/>
              </a:rPr>
              <a:t> </a:t>
            </a:r>
            <a:r>
              <a:rPr lang="ru-RU" sz="2300" dirty="0" err="1">
                <a:latin typeface="Monotype Corsiva" pitchFamily="66" charset="0"/>
              </a:rPr>
              <a:t>передбачати</a:t>
            </a:r>
            <a:r>
              <a:rPr lang="ru-RU" sz="2300" dirty="0">
                <a:latin typeface="Monotype Corsiva" pitchFamily="66" charset="0"/>
              </a:rPr>
              <a:t> </a:t>
            </a:r>
            <a:r>
              <a:rPr lang="ru-RU" sz="2300" dirty="0" err="1">
                <a:latin typeface="Monotype Corsiva" pitchFamily="66" charset="0"/>
              </a:rPr>
              <a:t>освітні</a:t>
            </a:r>
            <a:r>
              <a:rPr lang="ru-RU" sz="2300" dirty="0">
                <a:latin typeface="Monotype Corsiva" pitchFamily="66" charset="0"/>
              </a:rPr>
              <a:t> </a:t>
            </a:r>
            <a:r>
              <a:rPr lang="ru-RU" sz="2300" dirty="0" err="1">
                <a:latin typeface="Monotype Corsiva" pitchFamily="66" charset="0"/>
              </a:rPr>
              <a:t>компоненти</a:t>
            </a:r>
            <a:r>
              <a:rPr lang="ru-RU" sz="2300" dirty="0">
                <a:latin typeface="Monotype Corsiva" pitchFamily="66" charset="0"/>
              </a:rPr>
              <a:t> для </a:t>
            </a:r>
            <a:r>
              <a:rPr lang="ru-RU" sz="2300" dirty="0" err="1">
                <a:latin typeface="Monotype Corsiva" pitchFamily="66" charset="0"/>
              </a:rPr>
              <a:t>вільного</a:t>
            </a:r>
            <a:r>
              <a:rPr lang="ru-RU" sz="2300" dirty="0">
                <a:latin typeface="Monotype Corsiva" pitchFamily="66" charset="0"/>
              </a:rPr>
              <a:t> </a:t>
            </a:r>
            <a:r>
              <a:rPr lang="ru-RU" sz="2300" dirty="0" err="1">
                <a:latin typeface="Monotype Corsiva" pitchFamily="66" charset="0"/>
              </a:rPr>
              <a:t>вибору</a:t>
            </a:r>
            <a:r>
              <a:rPr lang="ru-RU" sz="2300" dirty="0">
                <a:latin typeface="Monotype Corsiva" pitchFamily="66" charset="0"/>
              </a:rPr>
              <a:t> </a:t>
            </a:r>
            <a:r>
              <a:rPr lang="ru-RU" sz="2300" dirty="0" err="1">
                <a:latin typeface="Monotype Corsiva" pitchFamily="66" charset="0"/>
              </a:rPr>
              <a:t>здобувачів</a:t>
            </a:r>
            <a:r>
              <a:rPr lang="ru-RU" sz="2300" dirty="0">
                <a:latin typeface="Monotype Corsiva" pitchFamily="66" charset="0"/>
              </a:rPr>
              <a:t> </a:t>
            </a:r>
            <a:r>
              <a:rPr lang="ru-RU" sz="2300" dirty="0" err="1" smtClean="0">
                <a:latin typeface="Monotype Corsiva" pitchFamily="66" charset="0"/>
              </a:rPr>
              <a:t>освіти</a:t>
            </a:r>
            <a:r>
              <a:rPr lang="ru-RU" sz="2300" dirty="0" smtClean="0">
                <a:latin typeface="Monotype Corsiva" pitchFamily="66" charset="0"/>
              </a:rPr>
              <a:t>.</a:t>
            </a:r>
            <a:r>
              <a:rPr lang="ru-RU" sz="2300" dirty="0">
                <a:latin typeface="Monotype Corsiva" pitchFamily="66" charset="0"/>
              </a:rPr>
              <a:t/>
            </a:r>
            <a:br>
              <a:rPr lang="ru-RU" sz="2300" dirty="0">
                <a:latin typeface="Monotype Corsiva" pitchFamily="66" charset="0"/>
              </a:rPr>
            </a:br>
            <a:r>
              <a:rPr lang="ru-RU" sz="2300" dirty="0" smtClean="0">
                <a:latin typeface="Monotype Corsiva" pitchFamily="66" charset="0"/>
              </a:rPr>
              <a:t>4. </a:t>
            </a:r>
            <a:r>
              <a:rPr lang="ru-RU" sz="2300" dirty="0" err="1" smtClean="0">
                <a:latin typeface="Monotype Corsiva" pitchFamily="66" charset="0"/>
              </a:rPr>
              <a:t>Заклади</a:t>
            </a:r>
            <a:r>
              <a:rPr lang="ru-RU" sz="2300" dirty="0" smtClean="0">
                <a:latin typeface="Monotype Corsiva" pitchFamily="66" charset="0"/>
              </a:rPr>
              <a:t> </a:t>
            </a:r>
            <a:r>
              <a:rPr lang="ru-RU" sz="2300" dirty="0" err="1">
                <a:latin typeface="Monotype Corsiva" pitchFamily="66" charset="0"/>
              </a:rPr>
              <a:t>освіти</a:t>
            </a:r>
            <a:r>
              <a:rPr lang="ru-RU" sz="2300" dirty="0">
                <a:latin typeface="Monotype Corsiva" pitchFamily="66" charset="0"/>
              </a:rPr>
              <a:t> </a:t>
            </a:r>
            <a:r>
              <a:rPr lang="ru-RU" sz="2300" dirty="0" err="1">
                <a:latin typeface="Monotype Corsiva" pitchFamily="66" charset="0"/>
              </a:rPr>
              <a:t>можуть</a:t>
            </a:r>
            <a:r>
              <a:rPr lang="ru-RU" sz="2300" dirty="0">
                <a:latin typeface="Monotype Corsiva" pitchFamily="66" charset="0"/>
              </a:rPr>
              <a:t> </a:t>
            </a:r>
            <a:r>
              <a:rPr lang="ru-RU" sz="2300" dirty="0" err="1">
                <a:latin typeface="Monotype Corsiva" pitchFamily="66" charset="0"/>
              </a:rPr>
              <a:t>використовувати</a:t>
            </a:r>
            <a:r>
              <a:rPr lang="ru-RU" sz="2300" dirty="0">
                <a:latin typeface="Monotype Corsiva" pitchFamily="66" charset="0"/>
              </a:rPr>
              <a:t> </a:t>
            </a:r>
            <a:r>
              <a:rPr lang="ru-RU" sz="2300" dirty="0" err="1">
                <a:latin typeface="Monotype Corsiva" pitchFamily="66" charset="0"/>
              </a:rPr>
              <a:t>типові</a:t>
            </a:r>
            <a:r>
              <a:rPr lang="ru-RU" sz="2300" dirty="0">
                <a:latin typeface="Monotype Corsiva" pitchFamily="66" charset="0"/>
              </a:rPr>
              <a:t> </a:t>
            </a:r>
            <a:r>
              <a:rPr lang="ru-RU" sz="2300" dirty="0" err="1">
                <a:latin typeface="Monotype Corsiva" pitchFamily="66" charset="0"/>
              </a:rPr>
              <a:t>або</a:t>
            </a:r>
            <a:r>
              <a:rPr lang="ru-RU" sz="2300" dirty="0">
                <a:latin typeface="Monotype Corsiva" pitchFamily="66" charset="0"/>
              </a:rPr>
              <a:t> </a:t>
            </a:r>
            <a:r>
              <a:rPr lang="ru-RU" sz="2300" dirty="0" err="1">
                <a:latin typeface="Monotype Corsiva" pitchFamily="66" charset="0"/>
              </a:rPr>
              <a:t>інші</a:t>
            </a:r>
            <a:r>
              <a:rPr lang="ru-RU" sz="2300" dirty="0">
                <a:latin typeface="Monotype Corsiva" pitchFamily="66" charset="0"/>
              </a:rPr>
              <a:t> </a:t>
            </a:r>
            <a:r>
              <a:rPr lang="ru-RU" sz="2300" dirty="0" err="1">
                <a:latin typeface="Monotype Corsiva" pitchFamily="66" charset="0"/>
              </a:rPr>
              <a:t>освітні</a:t>
            </a:r>
            <a:r>
              <a:rPr lang="ru-RU" sz="2300" dirty="0">
                <a:latin typeface="Monotype Corsiva" pitchFamily="66" charset="0"/>
              </a:rPr>
              <a:t> </a:t>
            </a:r>
            <a:r>
              <a:rPr lang="ru-RU" sz="2300" dirty="0" err="1">
                <a:latin typeface="Monotype Corsiva" pitchFamily="66" charset="0"/>
              </a:rPr>
              <a:t>програми</a:t>
            </a:r>
            <a:r>
              <a:rPr lang="ru-RU" sz="2300" dirty="0">
                <a:latin typeface="Monotype Corsiva" pitchFamily="66" charset="0"/>
              </a:rPr>
              <a:t>, </a:t>
            </a:r>
            <a:r>
              <a:rPr lang="ru-RU" sz="2300" dirty="0" err="1">
                <a:latin typeface="Monotype Corsiva" pitchFamily="66" charset="0"/>
              </a:rPr>
              <a:t>які</a:t>
            </a:r>
            <a:r>
              <a:rPr lang="ru-RU" sz="2300" dirty="0">
                <a:latin typeface="Monotype Corsiva" pitchFamily="66" charset="0"/>
              </a:rPr>
              <a:t> </a:t>
            </a:r>
            <a:r>
              <a:rPr lang="ru-RU" sz="2300" dirty="0" err="1">
                <a:latin typeface="Monotype Corsiva" pitchFamily="66" charset="0"/>
              </a:rPr>
              <a:t>розробляються</a:t>
            </a:r>
            <a:r>
              <a:rPr lang="ru-RU" sz="2300" dirty="0">
                <a:latin typeface="Monotype Corsiva" pitchFamily="66" charset="0"/>
              </a:rPr>
              <a:t> та </a:t>
            </a:r>
            <a:r>
              <a:rPr lang="ru-RU" sz="2300" dirty="0" err="1">
                <a:latin typeface="Monotype Corsiva" pitchFamily="66" charset="0"/>
              </a:rPr>
              <a:t>затверджуються</a:t>
            </a:r>
            <a:r>
              <a:rPr lang="ru-RU" sz="2300" dirty="0">
                <a:latin typeface="Monotype Corsiva" pitchFamily="66" charset="0"/>
              </a:rPr>
              <a:t> </a:t>
            </a:r>
            <a:r>
              <a:rPr lang="ru-RU" sz="2300" dirty="0" err="1">
                <a:latin typeface="Monotype Corsiva" pitchFamily="66" charset="0"/>
              </a:rPr>
              <a:t>відповідно</a:t>
            </a:r>
            <a:r>
              <a:rPr lang="ru-RU" sz="2300" dirty="0">
                <a:latin typeface="Monotype Corsiva" pitchFamily="66" charset="0"/>
              </a:rPr>
              <a:t> до </a:t>
            </a:r>
            <a:r>
              <a:rPr lang="ru-RU" sz="2300" dirty="0" err="1">
                <a:latin typeface="Monotype Corsiva" pitchFamily="66" charset="0"/>
              </a:rPr>
              <a:t>цього</a:t>
            </a:r>
            <a:r>
              <a:rPr lang="ru-RU" sz="2300" dirty="0">
                <a:latin typeface="Monotype Corsiva" pitchFamily="66" charset="0"/>
              </a:rPr>
              <a:t> Закону та </a:t>
            </a:r>
            <a:r>
              <a:rPr lang="ru-RU" sz="2300" dirty="0" err="1">
                <a:latin typeface="Monotype Corsiva" pitchFamily="66" charset="0"/>
              </a:rPr>
              <a:t>спеціальних</a:t>
            </a:r>
            <a:r>
              <a:rPr lang="ru-RU" sz="2300" dirty="0">
                <a:latin typeface="Monotype Corsiva" pitchFamily="66" charset="0"/>
              </a:rPr>
              <a:t> </a:t>
            </a:r>
            <a:r>
              <a:rPr lang="ru-RU" sz="2300" dirty="0" err="1" smtClean="0">
                <a:latin typeface="Monotype Corsiva" pitchFamily="66" charset="0"/>
              </a:rPr>
              <a:t>законів</a:t>
            </a:r>
            <a:r>
              <a:rPr lang="ru-RU" sz="2300" dirty="0" smtClean="0">
                <a:latin typeface="Monotype Corsiva" pitchFamily="66" charset="0"/>
              </a:rPr>
              <a:t>.</a:t>
            </a:r>
            <a:r>
              <a:rPr lang="ru-RU" sz="2300" dirty="0">
                <a:latin typeface="Monotype Corsiva" pitchFamily="66" charset="0"/>
              </a:rPr>
              <a:t/>
            </a:r>
            <a:br>
              <a:rPr lang="ru-RU" sz="2300" dirty="0">
                <a:latin typeface="Monotype Corsiva" pitchFamily="66" charset="0"/>
              </a:rPr>
            </a:br>
            <a:r>
              <a:rPr lang="ru-RU" sz="2300" dirty="0" smtClean="0">
                <a:latin typeface="Monotype Corsiva" pitchFamily="66" charset="0"/>
              </a:rPr>
              <a:t>5. </a:t>
            </a:r>
            <a:r>
              <a:rPr lang="ru-RU" sz="2300" dirty="0" err="1" smtClean="0">
                <a:latin typeface="Monotype Corsiva" pitchFamily="66" charset="0"/>
              </a:rPr>
              <a:t>Заклади</a:t>
            </a:r>
            <a:r>
              <a:rPr lang="ru-RU" sz="2300" dirty="0" smtClean="0">
                <a:latin typeface="Monotype Corsiva" pitchFamily="66" charset="0"/>
              </a:rPr>
              <a:t> </a:t>
            </a:r>
            <a:r>
              <a:rPr lang="ru-RU" sz="2300" dirty="0" err="1">
                <a:latin typeface="Monotype Corsiva" pitchFamily="66" charset="0"/>
              </a:rPr>
              <a:t>спеціалізованої</a:t>
            </a:r>
            <a:r>
              <a:rPr lang="ru-RU" sz="2300" dirty="0">
                <a:latin typeface="Monotype Corsiva" pitchFamily="66" charset="0"/>
              </a:rPr>
              <a:t> </a:t>
            </a:r>
            <a:r>
              <a:rPr lang="ru-RU" sz="2300" dirty="0" err="1">
                <a:latin typeface="Monotype Corsiva" pitchFamily="66" charset="0"/>
              </a:rPr>
              <a:t>освіти</a:t>
            </a:r>
            <a:r>
              <a:rPr lang="ru-RU" sz="2300" dirty="0">
                <a:latin typeface="Monotype Corsiva" pitchFamily="66" charset="0"/>
              </a:rPr>
              <a:t>, </a:t>
            </a:r>
            <a:r>
              <a:rPr lang="ru-RU" sz="2300" dirty="0" err="1">
                <a:latin typeface="Monotype Corsiva" pitchFamily="66" charset="0"/>
              </a:rPr>
              <a:t>освітні</a:t>
            </a:r>
            <a:r>
              <a:rPr lang="ru-RU" sz="2300" dirty="0">
                <a:latin typeface="Monotype Corsiva" pitchFamily="66" charset="0"/>
              </a:rPr>
              <a:t> </a:t>
            </a:r>
            <a:r>
              <a:rPr lang="ru-RU" sz="2300" dirty="0" err="1">
                <a:latin typeface="Monotype Corsiva" pitchFamily="66" charset="0"/>
              </a:rPr>
              <a:t>об’єднання</a:t>
            </a:r>
            <a:r>
              <a:rPr lang="ru-RU" sz="2300" dirty="0">
                <a:latin typeface="Monotype Corsiva" pitchFamily="66" charset="0"/>
              </a:rPr>
              <a:t> та </a:t>
            </a:r>
            <a:r>
              <a:rPr lang="ru-RU" sz="2300" dirty="0" err="1">
                <a:latin typeface="Monotype Corsiva" pitchFamily="66" charset="0"/>
              </a:rPr>
              <a:t>заклади</a:t>
            </a:r>
            <a:r>
              <a:rPr lang="ru-RU" sz="2300" dirty="0">
                <a:latin typeface="Monotype Corsiva" pitchFamily="66" charset="0"/>
              </a:rPr>
              <a:t> </a:t>
            </a:r>
            <a:r>
              <a:rPr lang="ru-RU" sz="2300" dirty="0" err="1">
                <a:latin typeface="Monotype Corsiva" pitchFamily="66" charset="0"/>
              </a:rPr>
              <a:t>освіти</a:t>
            </a:r>
            <a:r>
              <a:rPr lang="ru-RU" sz="2300" dirty="0">
                <a:latin typeface="Monotype Corsiva" pitchFamily="66" charset="0"/>
              </a:rPr>
              <a:t>, </a:t>
            </a:r>
            <a:r>
              <a:rPr lang="ru-RU" sz="2300" dirty="0" err="1">
                <a:latin typeface="Monotype Corsiva" pitchFamily="66" charset="0"/>
              </a:rPr>
              <a:t>що</a:t>
            </a:r>
            <a:r>
              <a:rPr lang="ru-RU" sz="2300" dirty="0">
                <a:latin typeface="Monotype Corsiva" pitchFamily="66" charset="0"/>
              </a:rPr>
              <a:t> </a:t>
            </a:r>
            <a:r>
              <a:rPr lang="ru-RU" sz="2300" dirty="0" err="1">
                <a:latin typeface="Monotype Corsiva" pitchFamily="66" charset="0"/>
              </a:rPr>
              <a:t>здійснюють</a:t>
            </a:r>
            <a:r>
              <a:rPr lang="ru-RU" sz="2300" dirty="0">
                <a:latin typeface="Monotype Corsiva" pitchFamily="66" charset="0"/>
              </a:rPr>
              <a:t> </a:t>
            </a:r>
            <a:r>
              <a:rPr lang="ru-RU" sz="2300" dirty="0" err="1">
                <a:latin typeface="Monotype Corsiva" pitchFamily="66" charset="0"/>
              </a:rPr>
              <a:t>освітню</a:t>
            </a:r>
            <a:r>
              <a:rPr lang="ru-RU" sz="2300" dirty="0">
                <a:latin typeface="Monotype Corsiva" pitchFamily="66" charset="0"/>
              </a:rPr>
              <a:t> </a:t>
            </a:r>
            <a:r>
              <a:rPr lang="ru-RU" sz="2300" dirty="0" err="1">
                <a:latin typeface="Monotype Corsiva" pitchFamily="66" charset="0"/>
              </a:rPr>
              <a:t>діяльність</a:t>
            </a:r>
            <a:r>
              <a:rPr lang="ru-RU" sz="2300" dirty="0">
                <a:latin typeface="Monotype Corsiva" pitchFamily="66" charset="0"/>
              </a:rPr>
              <a:t> на </a:t>
            </a:r>
            <a:r>
              <a:rPr lang="ru-RU" sz="2300" dirty="0" err="1">
                <a:latin typeface="Monotype Corsiva" pitchFamily="66" charset="0"/>
              </a:rPr>
              <a:t>різних</a:t>
            </a:r>
            <a:r>
              <a:rPr lang="ru-RU" sz="2300" dirty="0">
                <a:latin typeface="Monotype Corsiva" pitchFamily="66" charset="0"/>
              </a:rPr>
              <a:t> </a:t>
            </a:r>
            <a:r>
              <a:rPr lang="ru-RU" sz="2300" dirty="0" err="1">
                <a:latin typeface="Monotype Corsiva" pitchFamily="66" charset="0"/>
              </a:rPr>
              <a:t>рівнях</a:t>
            </a:r>
            <a:r>
              <a:rPr lang="ru-RU" sz="2300" dirty="0">
                <a:latin typeface="Monotype Corsiva" pitchFamily="66" charset="0"/>
              </a:rPr>
              <a:t> </a:t>
            </a:r>
            <a:r>
              <a:rPr lang="ru-RU" sz="2300" dirty="0" err="1">
                <a:latin typeface="Monotype Corsiva" pitchFamily="66" charset="0"/>
              </a:rPr>
              <a:t>освіти</a:t>
            </a:r>
            <a:r>
              <a:rPr lang="ru-RU" sz="2300" dirty="0">
                <a:latin typeface="Monotype Corsiva" pitchFamily="66" charset="0"/>
              </a:rPr>
              <a:t>, </a:t>
            </a:r>
            <a:r>
              <a:rPr lang="ru-RU" sz="2300" dirty="0" err="1">
                <a:latin typeface="Monotype Corsiva" pitchFamily="66" charset="0"/>
              </a:rPr>
              <a:t>можуть</a:t>
            </a:r>
            <a:r>
              <a:rPr lang="ru-RU" sz="2300" dirty="0">
                <a:latin typeface="Monotype Corsiva" pitchFamily="66" charset="0"/>
              </a:rPr>
              <a:t> </a:t>
            </a:r>
            <a:r>
              <a:rPr lang="ru-RU" sz="2300" dirty="0" err="1">
                <a:latin typeface="Monotype Corsiva" pitchFamily="66" charset="0"/>
              </a:rPr>
              <a:t>використовувати</a:t>
            </a:r>
            <a:r>
              <a:rPr lang="ru-RU" sz="2300" dirty="0">
                <a:latin typeface="Monotype Corsiva" pitchFamily="66" charset="0"/>
              </a:rPr>
              <a:t> </a:t>
            </a:r>
            <a:r>
              <a:rPr lang="ru-RU" sz="2300" dirty="0" err="1">
                <a:latin typeface="Monotype Corsiva" pitchFamily="66" charset="0"/>
              </a:rPr>
              <a:t>наскрізні</a:t>
            </a:r>
            <a:r>
              <a:rPr lang="ru-RU" sz="2300" dirty="0">
                <a:latin typeface="Monotype Corsiva" pitchFamily="66" charset="0"/>
              </a:rPr>
              <a:t> </a:t>
            </a:r>
            <a:r>
              <a:rPr lang="ru-RU" sz="2300" dirty="0" err="1">
                <a:latin typeface="Monotype Corsiva" pitchFamily="66" charset="0"/>
              </a:rPr>
              <a:t>освітні</a:t>
            </a:r>
            <a:r>
              <a:rPr lang="ru-RU" sz="2300" dirty="0">
                <a:latin typeface="Monotype Corsiva" pitchFamily="66" charset="0"/>
              </a:rPr>
              <a:t> </a:t>
            </a:r>
            <a:r>
              <a:rPr lang="ru-RU" sz="2300" dirty="0" err="1">
                <a:latin typeface="Monotype Corsiva" pitchFamily="66" charset="0"/>
              </a:rPr>
              <a:t>програми</a:t>
            </a:r>
            <a:r>
              <a:rPr lang="ru-RU" sz="2300" dirty="0">
                <a:latin typeface="Monotype Corsiva" pitchFamily="66" charset="0"/>
              </a:rPr>
              <a:t>, </a:t>
            </a:r>
            <a:r>
              <a:rPr lang="ru-RU" sz="2300" dirty="0" err="1">
                <a:latin typeface="Monotype Corsiva" pitchFamily="66" charset="0"/>
              </a:rPr>
              <a:t>які</a:t>
            </a:r>
            <a:r>
              <a:rPr lang="ru-RU" sz="2300" dirty="0">
                <a:latin typeface="Monotype Corsiva" pitchFamily="66" charset="0"/>
              </a:rPr>
              <a:t> </a:t>
            </a:r>
            <a:r>
              <a:rPr lang="ru-RU" sz="2300" dirty="0" err="1">
                <a:latin typeface="Monotype Corsiva" pitchFamily="66" charset="0"/>
              </a:rPr>
              <a:t>охоплюють</a:t>
            </a:r>
            <a:r>
              <a:rPr lang="ru-RU" sz="2300" dirty="0">
                <a:latin typeface="Monotype Corsiva" pitchFamily="66" charset="0"/>
              </a:rPr>
              <a:t> </a:t>
            </a:r>
            <a:r>
              <a:rPr lang="ru-RU" sz="2300" dirty="0" err="1">
                <a:latin typeface="Monotype Corsiva" pitchFamily="66" charset="0"/>
              </a:rPr>
              <a:t>різні</a:t>
            </a:r>
            <a:r>
              <a:rPr lang="ru-RU" sz="2300" dirty="0">
                <a:latin typeface="Monotype Corsiva" pitchFamily="66" charset="0"/>
              </a:rPr>
              <a:t> </a:t>
            </a:r>
            <a:r>
              <a:rPr lang="ru-RU" sz="2300" dirty="0" err="1">
                <a:latin typeface="Monotype Corsiva" pitchFamily="66" charset="0"/>
              </a:rPr>
              <a:t>рівні</a:t>
            </a:r>
            <a:r>
              <a:rPr lang="ru-RU" sz="2300" dirty="0">
                <a:latin typeface="Monotype Corsiva" pitchFamily="66" charset="0"/>
              </a:rPr>
              <a:t> </a:t>
            </a:r>
            <a:r>
              <a:rPr lang="ru-RU" sz="2300" dirty="0" err="1">
                <a:latin typeface="Monotype Corsiva" pitchFamily="66" charset="0"/>
              </a:rPr>
              <a:t>освіти</a:t>
            </a:r>
            <a:r>
              <a:rPr lang="ru-RU" sz="2300" dirty="0">
                <a:latin typeface="Monotype Corsiva" pitchFamily="66" charset="0"/>
              </a:rPr>
              <a:t> та </a:t>
            </a:r>
            <a:r>
              <a:rPr lang="ru-RU" sz="2300" dirty="0" err="1">
                <a:latin typeface="Monotype Corsiva" pitchFamily="66" charset="0"/>
              </a:rPr>
              <a:t>розробляються</a:t>
            </a:r>
            <a:r>
              <a:rPr lang="ru-RU" sz="2300" dirty="0">
                <a:latin typeface="Monotype Corsiva" pitchFamily="66" charset="0"/>
              </a:rPr>
              <a:t>, </a:t>
            </a:r>
            <a:r>
              <a:rPr lang="ru-RU" sz="2300" dirty="0" err="1">
                <a:latin typeface="Monotype Corsiva" pitchFamily="66" charset="0"/>
              </a:rPr>
              <a:t>затверджуються</a:t>
            </a:r>
            <a:r>
              <a:rPr lang="ru-RU" sz="2300" dirty="0">
                <a:latin typeface="Monotype Corsiva" pitchFamily="66" charset="0"/>
              </a:rPr>
              <a:t> (</a:t>
            </a:r>
            <a:r>
              <a:rPr lang="ru-RU" sz="2300" dirty="0" err="1">
                <a:latin typeface="Monotype Corsiva" pitchFamily="66" charset="0"/>
              </a:rPr>
              <a:t>акредитуються</a:t>
            </a:r>
            <a:r>
              <a:rPr lang="ru-RU" sz="2300" dirty="0">
                <a:latin typeface="Monotype Corsiva" pitchFamily="66" charset="0"/>
              </a:rPr>
              <a:t>) </a:t>
            </a:r>
            <a:r>
              <a:rPr lang="ru-RU" sz="2300" dirty="0" err="1">
                <a:latin typeface="Monotype Corsiva" pitchFamily="66" charset="0"/>
              </a:rPr>
              <a:t>відповідно</a:t>
            </a:r>
            <a:r>
              <a:rPr lang="ru-RU" sz="2300" dirty="0">
                <a:latin typeface="Monotype Corsiva" pitchFamily="66" charset="0"/>
              </a:rPr>
              <a:t> до </a:t>
            </a:r>
            <a:r>
              <a:rPr lang="ru-RU" sz="2300" dirty="0" err="1">
                <a:latin typeface="Monotype Corsiva" pitchFamily="66" charset="0"/>
              </a:rPr>
              <a:t>цього</a:t>
            </a:r>
            <a:r>
              <a:rPr lang="ru-RU" sz="2300" dirty="0">
                <a:latin typeface="Monotype Corsiva" pitchFamily="66" charset="0"/>
              </a:rPr>
              <a:t> Закону та </a:t>
            </a:r>
            <a:r>
              <a:rPr lang="ru-RU" sz="2300" dirty="0" err="1">
                <a:latin typeface="Monotype Corsiva" pitchFamily="66" charset="0"/>
              </a:rPr>
              <a:t>спеціальних</a:t>
            </a:r>
            <a:r>
              <a:rPr lang="ru-RU" sz="2300" dirty="0">
                <a:latin typeface="Monotype Corsiva" pitchFamily="66" charset="0"/>
              </a:rPr>
              <a:t> </a:t>
            </a:r>
            <a:r>
              <a:rPr lang="ru-RU" sz="2300" dirty="0" err="1">
                <a:latin typeface="Monotype Corsiva" pitchFamily="66" charset="0"/>
              </a:rPr>
              <a:t>законів</a:t>
            </a:r>
            <a:r>
              <a:rPr lang="ru-RU" sz="2300" dirty="0">
                <a:latin typeface="Monotype Corsiva" pitchFamily="66" charset="0"/>
              </a:rPr>
              <a:t>.</a:t>
            </a:r>
            <a:br>
              <a:rPr lang="ru-RU" sz="2300" dirty="0">
                <a:latin typeface="Monotype Corsiva" pitchFamily="66" charset="0"/>
              </a:rPr>
            </a:br>
            <a:r>
              <a:rPr lang="ru-RU" sz="2300" dirty="0" smtClean="0">
                <a:latin typeface="Monotype Corsiva" pitchFamily="66" charset="0"/>
              </a:rPr>
              <a:t>6. </a:t>
            </a:r>
            <a:r>
              <a:rPr lang="ru-RU" sz="2300" dirty="0" err="1">
                <a:latin typeface="Monotype Corsiva" pitchFamily="66" charset="0"/>
              </a:rPr>
              <a:t>Освітні</a:t>
            </a:r>
            <a:r>
              <a:rPr lang="ru-RU" sz="2300" dirty="0">
                <a:latin typeface="Monotype Corsiva" pitchFamily="66" charset="0"/>
              </a:rPr>
              <a:t> </a:t>
            </a:r>
            <a:r>
              <a:rPr lang="ru-RU" sz="2300" dirty="0" err="1">
                <a:latin typeface="Monotype Corsiva" pitchFamily="66" charset="0"/>
              </a:rPr>
              <a:t>програми</a:t>
            </a:r>
            <a:r>
              <a:rPr lang="ru-RU" sz="2300" dirty="0">
                <a:latin typeface="Monotype Corsiva" pitchFamily="66" charset="0"/>
              </a:rPr>
              <a:t> </a:t>
            </a:r>
            <a:r>
              <a:rPr lang="ru-RU" sz="2300" dirty="0" err="1">
                <a:latin typeface="Monotype Corsiva" pitchFamily="66" charset="0"/>
              </a:rPr>
              <a:t>можуть</a:t>
            </a:r>
            <a:r>
              <a:rPr lang="ru-RU" sz="2300" dirty="0">
                <a:latin typeface="Monotype Corsiva" pitchFamily="66" charset="0"/>
              </a:rPr>
              <a:t> </a:t>
            </a:r>
            <a:r>
              <a:rPr lang="ru-RU" sz="2300" dirty="0" err="1">
                <a:latin typeface="Monotype Corsiva" pitchFamily="66" charset="0"/>
              </a:rPr>
              <a:t>мати</a:t>
            </a:r>
            <a:r>
              <a:rPr lang="ru-RU" sz="2300" dirty="0">
                <a:latin typeface="Monotype Corsiva" pitchFamily="66" charset="0"/>
              </a:rPr>
              <a:t> </a:t>
            </a:r>
            <a:r>
              <a:rPr lang="ru-RU" sz="2300" dirty="0" err="1">
                <a:latin typeface="Monotype Corsiva" pitchFamily="66" charset="0"/>
              </a:rPr>
              <a:t>корекційно-розвитковий</a:t>
            </a:r>
            <a:r>
              <a:rPr lang="ru-RU" sz="2300" dirty="0">
                <a:latin typeface="Monotype Corsiva" pitchFamily="66" charset="0"/>
              </a:rPr>
              <a:t> </a:t>
            </a:r>
            <a:r>
              <a:rPr lang="ru-RU" sz="2300" dirty="0" err="1">
                <a:latin typeface="Monotype Corsiva" pitchFamily="66" charset="0"/>
              </a:rPr>
              <a:t>складник</a:t>
            </a:r>
            <a:r>
              <a:rPr lang="ru-RU" sz="2300" dirty="0">
                <a:latin typeface="Monotype Corsiva" pitchFamily="66" charset="0"/>
              </a:rPr>
              <a:t> для </a:t>
            </a:r>
            <a:r>
              <a:rPr lang="ru-RU" sz="2300" dirty="0" err="1">
                <a:latin typeface="Monotype Corsiva" pitchFamily="66" charset="0"/>
              </a:rPr>
              <a:t>осіб</a:t>
            </a:r>
            <a:r>
              <a:rPr lang="ru-RU" sz="2300" dirty="0">
                <a:latin typeface="Monotype Corsiva" pitchFamily="66" charset="0"/>
              </a:rPr>
              <a:t> з </a:t>
            </a:r>
            <a:r>
              <a:rPr lang="ru-RU" sz="2300" dirty="0" err="1">
                <a:latin typeface="Monotype Corsiva" pitchFamily="66" charset="0"/>
              </a:rPr>
              <a:t>особливими</a:t>
            </a:r>
            <a:r>
              <a:rPr lang="ru-RU" sz="2300" dirty="0">
                <a:latin typeface="Monotype Corsiva" pitchFamily="66" charset="0"/>
              </a:rPr>
              <a:t> </a:t>
            </a:r>
            <a:r>
              <a:rPr lang="ru-RU" sz="2300" dirty="0" err="1">
                <a:latin typeface="Monotype Corsiva" pitchFamily="66" charset="0"/>
              </a:rPr>
              <a:t>освітніми</a:t>
            </a:r>
            <a:r>
              <a:rPr lang="ru-RU" sz="2300" dirty="0">
                <a:latin typeface="Monotype Corsiva" pitchFamily="66" charset="0"/>
              </a:rPr>
              <a:t> потребами.</a:t>
            </a:r>
            <a:br>
              <a:rPr lang="ru-RU" sz="2300" dirty="0">
                <a:latin typeface="Monotype Corsiva" pitchFamily="66" charset="0"/>
              </a:rPr>
            </a:br>
            <a:r>
              <a:rPr lang="uk-UA" dirty="0" smtClean="0">
                <a:solidFill>
                  <a:schemeClr val="accent4">
                    <a:lumMod val="50000"/>
                  </a:schemeClr>
                </a:solidFill>
                <a:latin typeface="Monotype Corsiva" panose="03010101010201010101" pitchFamily="66" charset="0"/>
              </a:rPr>
              <a:t/>
            </a:r>
            <a:br>
              <a:rPr lang="uk-UA" dirty="0" smtClean="0">
                <a:solidFill>
                  <a:schemeClr val="accent4">
                    <a:lumMod val="50000"/>
                  </a:schemeClr>
                </a:solidFill>
                <a:latin typeface="Monotype Corsiva" panose="03010101010201010101" pitchFamily="66" charset="0"/>
              </a:rPr>
            </a:br>
            <a:r>
              <a:rPr lang="uk-UA" dirty="0">
                <a:solidFill>
                  <a:schemeClr val="accent4">
                    <a:lumMod val="50000"/>
                  </a:schemeClr>
                </a:solidFill>
                <a:latin typeface="Monotype Corsiva" panose="03010101010201010101" pitchFamily="66" charset="0"/>
              </a:rPr>
              <a:t/>
            </a:r>
            <a:br>
              <a:rPr lang="uk-UA" dirty="0">
                <a:solidFill>
                  <a:schemeClr val="accent4">
                    <a:lumMod val="50000"/>
                  </a:schemeClr>
                </a:solidFill>
                <a:latin typeface="Monotype Corsiva" panose="03010101010201010101" pitchFamily="66" charset="0"/>
              </a:rPr>
            </a:br>
            <a:r>
              <a:rPr lang="uk-UA" dirty="0" smtClean="0">
                <a:solidFill>
                  <a:schemeClr val="accent4">
                    <a:lumMod val="50000"/>
                  </a:schemeClr>
                </a:solidFill>
                <a:latin typeface="Monotype Corsiva" panose="03010101010201010101" pitchFamily="66" charset="0"/>
              </a:rPr>
              <a:t/>
            </a:r>
            <a:br>
              <a:rPr lang="uk-UA" dirty="0" smtClean="0">
                <a:solidFill>
                  <a:schemeClr val="accent4">
                    <a:lumMod val="50000"/>
                  </a:schemeClr>
                </a:solidFill>
                <a:latin typeface="Monotype Corsiva" panose="03010101010201010101" pitchFamily="66" charset="0"/>
              </a:rPr>
            </a:br>
            <a:r>
              <a:rPr lang="uk-UA" dirty="0">
                <a:solidFill>
                  <a:schemeClr val="accent4">
                    <a:lumMod val="50000"/>
                  </a:schemeClr>
                </a:solidFill>
                <a:latin typeface="Monotype Corsiva" panose="03010101010201010101" pitchFamily="66" charset="0"/>
              </a:rPr>
              <a:t/>
            </a:r>
            <a:br>
              <a:rPr lang="uk-UA" dirty="0">
                <a:solidFill>
                  <a:schemeClr val="accent4">
                    <a:lumMod val="50000"/>
                  </a:schemeClr>
                </a:solidFill>
                <a:latin typeface="Monotype Corsiva" panose="03010101010201010101" pitchFamily="66" charset="0"/>
              </a:rPr>
            </a:br>
            <a:r>
              <a:rPr lang="uk-UA" dirty="0" smtClean="0">
                <a:solidFill>
                  <a:schemeClr val="accent4">
                    <a:lumMod val="50000"/>
                  </a:schemeClr>
                </a:solidFill>
                <a:latin typeface="Monotype Corsiva" panose="03010101010201010101" pitchFamily="66" charset="0"/>
              </a:rPr>
              <a:t/>
            </a:r>
            <a:br>
              <a:rPr lang="uk-UA" dirty="0" smtClean="0">
                <a:solidFill>
                  <a:schemeClr val="accent4">
                    <a:lumMod val="50000"/>
                  </a:schemeClr>
                </a:solidFill>
                <a:latin typeface="Monotype Corsiva" panose="03010101010201010101" pitchFamily="66" charset="0"/>
              </a:rPr>
            </a:br>
            <a:endParaRPr lang="ru-RU" dirty="0"/>
          </a:p>
        </p:txBody>
      </p:sp>
    </p:spTree>
    <p:extLst>
      <p:ext uri="{BB962C8B-B14F-4D97-AF65-F5344CB8AC3E}">
        <p14:creationId xmlns:p14="http://schemas.microsoft.com/office/powerpoint/2010/main" val="2759448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6862" y="154236"/>
            <a:ext cx="8557846" cy="6455885"/>
          </a:xfrm>
        </p:spPr>
        <p:txBody>
          <a:bodyPr>
            <a:normAutofit fontScale="90000"/>
          </a:bodyPr>
          <a:lstStyle/>
          <a:p>
            <a:r>
              <a:rPr lang="ru-RU" sz="3600" b="1" dirty="0" smtClean="0">
                <a:solidFill>
                  <a:srgbClr val="003374"/>
                </a:solidFill>
                <a:latin typeface="Monotype Corsiva" pitchFamily="66" charset="0"/>
              </a:rPr>
              <a:t>     Закон </a:t>
            </a:r>
            <a:r>
              <a:rPr lang="ru-RU" sz="3600" b="1" dirty="0" err="1">
                <a:solidFill>
                  <a:srgbClr val="003374"/>
                </a:solidFill>
                <a:latin typeface="Monotype Corsiva" pitchFamily="66" charset="0"/>
              </a:rPr>
              <a:t>України</a:t>
            </a:r>
            <a:r>
              <a:rPr lang="ru-RU" sz="3600" b="1" dirty="0">
                <a:solidFill>
                  <a:srgbClr val="003374"/>
                </a:solidFill>
                <a:latin typeface="Monotype Corsiva" pitchFamily="66" charset="0"/>
              </a:rPr>
              <a:t> </a:t>
            </a:r>
            <a:r>
              <a:rPr lang="ru-RU" sz="3600" b="1" dirty="0" smtClean="0">
                <a:solidFill>
                  <a:srgbClr val="003374"/>
                </a:solidFill>
                <a:latin typeface="Monotype Corsiva" pitchFamily="66" charset="0"/>
              </a:rPr>
              <a:t> «Про </a:t>
            </a:r>
            <a:r>
              <a:rPr lang="ru-RU" sz="3600" b="1" dirty="0" err="1">
                <a:solidFill>
                  <a:srgbClr val="003374"/>
                </a:solidFill>
                <a:latin typeface="Monotype Corsiva" pitchFamily="66" charset="0"/>
              </a:rPr>
              <a:t>загальну</a:t>
            </a:r>
            <a:r>
              <a:rPr lang="ru-RU" sz="3600" b="1" dirty="0">
                <a:solidFill>
                  <a:srgbClr val="003374"/>
                </a:solidFill>
                <a:latin typeface="Monotype Corsiva" pitchFamily="66" charset="0"/>
              </a:rPr>
              <a:t> </a:t>
            </a:r>
            <a:r>
              <a:rPr lang="ru-RU" sz="3600" b="1" dirty="0" err="1" smtClean="0">
                <a:solidFill>
                  <a:srgbClr val="003374"/>
                </a:solidFill>
                <a:latin typeface="Monotype Corsiva" pitchFamily="66" charset="0"/>
              </a:rPr>
              <a:t>середню</a:t>
            </a:r>
            <a:r>
              <a:rPr lang="ru-RU" sz="3600" b="1" dirty="0" smtClean="0">
                <a:solidFill>
                  <a:srgbClr val="003374"/>
                </a:solidFill>
                <a:latin typeface="Monotype Corsiva" pitchFamily="66" charset="0"/>
              </a:rPr>
              <a:t> </a:t>
            </a:r>
            <a:r>
              <a:rPr lang="ru-RU" sz="3600" b="1" dirty="0" err="1" smtClean="0">
                <a:solidFill>
                  <a:srgbClr val="003374"/>
                </a:solidFill>
                <a:latin typeface="Monotype Corsiva" pitchFamily="66" charset="0"/>
              </a:rPr>
              <a:t>освіту</a:t>
            </a:r>
            <a:r>
              <a:rPr lang="ru-RU" sz="3600" b="1" dirty="0" smtClean="0">
                <a:solidFill>
                  <a:srgbClr val="003374"/>
                </a:solidFill>
                <a:latin typeface="Monotype Corsiva" pitchFamily="66" charset="0"/>
              </a:rPr>
              <a:t>» </a:t>
            </a:r>
            <a:br>
              <a:rPr lang="ru-RU" sz="3600" b="1" dirty="0" smtClean="0">
                <a:solidFill>
                  <a:srgbClr val="003374"/>
                </a:solidFill>
                <a:latin typeface="Monotype Corsiva" pitchFamily="66" charset="0"/>
              </a:rPr>
            </a:br>
            <a:r>
              <a:rPr lang="ru-RU" sz="3600" b="1" dirty="0" smtClean="0">
                <a:solidFill>
                  <a:srgbClr val="003374"/>
                </a:solidFill>
                <a:latin typeface="Monotype Corsiva" pitchFamily="66" charset="0"/>
              </a:rPr>
              <a:t>                                     (</a:t>
            </a:r>
            <a:r>
              <a:rPr lang="ru-RU" sz="3600" b="1" dirty="0" err="1" smtClean="0">
                <a:solidFill>
                  <a:srgbClr val="003374"/>
                </a:solidFill>
                <a:latin typeface="Monotype Corsiva" pitchFamily="66" charset="0"/>
              </a:rPr>
              <a:t>стаття</a:t>
            </a:r>
            <a:r>
              <a:rPr lang="ru-RU" sz="3600" b="1" dirty="0" smtClean="0">
                <a:solidFill>
                  <a:srgbClr val="003374"/>
                </a:solidFill>
                <a:latin typeface="Monotype Corsiva" pitchFamily="66" charset="0"/>
              </a:rPr>
              <a:t> </a:t>
            </a:r>
            <a:r>
              <a:rPr lang="ru-RU" sz="3600" b="1" dirty="0">
                <a:solidFill>
                  <a:srgbClr val="003374"/>
                </a:solidFill>
                <a:latin typeface="Monotype Corsiva" pitchFamily="66" charset="0"/>
              </a:rPr>
              <a:t>15)	</a:t>
            </a:r>
            <a:br>
              <a:rPr lang="ru-RU" sz="3600" b="1" dirty="0">
                <a:solidFill>
                  <a:srgbClr val="003374"/>
                </a:solidFill>
                <a:latin typeface="Monotype Corsiva" pitchFamily="66" charset="0"/>
              </a:rPr>
            </a:br>
            <a:r>
              <a:rPr lang="ru-RU" sz="2600" dirty="0" err="1" smtClean="0">
                <a:latin typeface="Monotype Corsiva" pitchFamily="66" charset="0"/>
              </a:rPr>
              <a:t>Освітня</a:t>
            </a:r>
            <a:r>
              <a:rPr lang="ru-RU" sz="2600" dirty="0" smtClean="0">
                <a:latin typeface="Monotype Corsiva" pitchFamily="66" charset="0"/>
              </a:rPr>
              <a:t> </a:t>
            </a:r>
            <a:r>
              <a:rPr lang="ru-RU" sz="2600" dirty="0" err="1">
                <a:latin typeface="Monotype Corsiva" pitchFamily="66" charset="0"/>
              </a:rPr>
              <a:t>програма</a:t>
            </a:r>
            <a:r>
              <a:rPr lang="ru-RU" sz="2600" dirty="0">
                <a:latin typeface="Monotype Corsiva" pitchFamily="66" charset="0"/>
              </a:rPr>
              <a:t> </a:t>
            </a:r>
            <a:r>
              <a:rPr lang="ru-RU" sz="2600" dirty="0" err="1">
                <a:latin typeface="Monotype Corsiva" pitchFamily="66" charset="0"/>
              </a:rPr>
              <a:t>має</a:t>
            </a:r>
            <a:r>
              <a:rPr lang="ru-RU" sz="2600" dirty="0">
                <a:latin typeface="Monotype Corsiva" pitchFamily="66" charset="0"/>
              </a:rPr>
              <a:t> </a:t>
            </a:r>
            <a:r>
              <a:rPr lang="ru-RU" sz="2600" dirty="0" err="1">
                <a:latin typeface="Monotype Corsiva" pitchFamily="66" charset="0"/>
              </a:rPr>
              <a:t>містити</a:t>
            </a:r>
            <a:r>
              <a:rPr lang="ru-RU" sz="2600" dirty="0">
                <a:latin typeface="Monotype Corsiva" pitchFamily="66" charset="0"/>
              </a:rPr>
              <a:t>: </a:t>
            </a:r>
            <a:r>
              <a:rPr lang="ru-RU" sz="2600" dirty="0">
                <a:solidFill>
                  <a:srgbClr val="003374"/>
                </a:solidFill>
                <a:latin typeface="Monotype Corsiva" pitchFamily="66" charset="0"/>
              </a:rPr>
              <a:t/>
            </a:r>
            <a:br>
              <a:rPr lang="ru-RU" sz="2600" dirty="0">
                <a:solidFill>
                  <a:srgbClr val="003374"/>
                </a:solidFill>
                <a:latin typeface="Monotype Corsiva" pitchFamily="66" charset="0"/>
              </a:rPr>
            </a:br>
            <a:r>
              <a:rPr lang="ru-RU" sz="2600" dirty="0" smtClean="0">
                <a:latin typeface="Monotype Corsiva" pitchFamily="66" charset="0"/>
              </a:rPr>
              <a:t>1) </a:t>
            </a:r>
            <a:r>
              <a:rPr lang="ru-RU" sz="2600" dirty="0" err="1" smtClean="0">
                <a:latin typeface="Monotype Corsiva" pitchFamily="66" charset="0"/>
              </a:rPr>
              <a:t>загальний</a:t>
            </a:r>
            <a:r>
              <a:rPr lang="ru-RU" sz="2600" dirty="0" smtClean="0">
                <a:latin typeface="Monotype Corsiva" pitchFamily="66" charset="0"/>
              </a:rPr>
              <a:t> </a:t>
            </a:r>
            <a:r>
              <a:rPr lang="ru-RU" sz="2600" dirty="0" err="1">
                <a:latin typeface="Monotype Corsiva" pitchFamily="66" charset="0"/>
              </a:rPr>
              <a:t>обсяг</a:t>
            </a:r>
            <a:r>
              <a:rPr lang="ru-RU" sz="2600" dirty="0">
                <a:latin typeface="Monotype Corsiva" pitchFamily="66" charset="0"/>
              </a:rPr>
              <a:t> </a:t>
            </a:r>
            <a:r>
              <a:rPr lang="ru-RU" sz="2600" dirty="0" err="1">
                <a:latin typeface="Monotype Corsiva" pitchFamily="66" charset="0"/>
              </a:rPr>
              <a:t>навчального</a:t>
            </a:r>
            <a:r>
              <a:rPr lang="ru-RU" sz="2600" dirty="0">
                <a:latin typeface="Monotype Corsiva" pitchFamily="66" charset="0"/>
              </a:rPr>
              <a:t> </a:t>
            </a:r>
            <a:r>
              <a:rPr lang="ru-RU" sz="2600" dirty="0" err="1">
                <a:latin typeface="Monotype Corsiva" pitchFamily="66" charset="0"/>
              </a:rPr>
              <a:t>навантаження</a:t>
            </a:r>
            <a:r>
              <a:rPr lang="ru-RU" sz="2600" dirty="0">
                <a:latin typeface="Monotype Corsiva" pitchFamily="66" charset="0"/>
              </a:rPr>
              <a:t> та </a:t>
            </a:r>
            <a:r>
              <a:rPr lang="ru-RU" sz="2600" dirty="0" err="1">
                <a:latin typeface="Monotype Corsiva" pitchFamily="66" charset="0"/>
              </a:rPr>
              <a:t>очікувані</a:t>
            </a:r>
            <a:r>
              <a:rPr lang="ru-RU" sz="2600" dirty="0">
                <a:latin typeface="Monotype Corsiva" pitchFamily="66" charset="0"/>
              </a:rPr>
              <a:t> </a:t>
            </a:r>
            <a:r>
              <a:rPr lang="ru-RU" sz="2600" dirty="0" err="1">
                <a:latin typeface="Monotype Corsiva" pitchFamily="66" charset="0"/>
              </a:rPr>
              <a:t>результати</a:t>
            </a:r>
            <a:r>
              <a:rPr lang="ru-RU" sz="2600" dirty="0">
                <a:latin typeface="Monotype Corsiva" pitchFamily="66" charset="0"/>
              </a:rPr>
              <a:t> </a:t>
            </a:r>
            <a:r>
              <a:rPr lang="ru-RU" sz="2600" dirty="0" err="1">
                <a:latin typeface="Monotype Corsiva" pitchFamily="66" charset="0"/>
              </a:rPr>
              <a:t>навчання</a:t>
            </a:r>
            <a:r>
              <a:rPr lang="ru-RU" sz="2600" dirty="0">
                <a:latin typeface="Monotype Corsiva" pitchFamily="66" charset="0"/>
              </a:rPr>
              <a:t> </a:t>
            </a:r>
            <a:r>
              <a:rPr lang="ru-RU" sz="2600" dirty="0" err="1">
                <a:latin typeface="Monotype Corsiva" pitchFamily="66" charset="0"/>
              </a:rPr>
              <a:t>здобувачів</a:t>
            </a:r>
            <a:r>
              <a:rPr lang="ru-RU" sz="2600" dirty="0">
                <a:latin typeface="Monotype Corsiva" pitchFamily="66" charset="0"/>
              </a:rPr>
              <a:t> </a:t>
            </a:r>
            <a:r>
              <a:rPr lang="ru-RU" sz="2600" dirty="0" err="1">
                <a:latin typeface="Monotype Corsiva" pitchFamily="66" charset="0"/>
              </a:rPr>
              <a:t>освіти</a:t>
            </a:r>
            <a:r>
              <a:rPr lang="ru-RU" sz="2600" dirty="0">
                <a:latin typeface="Monotype Corsiva" pitchFamily="66" charset="0"/>
              </a:rPr>
              <a:t>;</a:t>
            </a:r>
            <a:br>
              <a:rPr lang="ru-RU" sz="2600" dirty="0">
                <a:latin typeface="Monotype Corsiva" pitchFamily="66" charset="0"/>
              </a:rPr>
            </a:br>
            <a:r>
              <a:rPr lang="ru-RU" sz="2600" dirty="0" smtClean="0">
                <a:latin typeface="Monotype Corsiva" pitchFamily="66" charset="0"/>
              </a:rPr>
              <a:t>2) </a:t>
            </a:r>
            <a:r>
              <a:rPr lang="ru-RU" sz="2600" dirty="0" err="1" smtClean="0">
                <a:latin typeface="Monotype Corsiva" pitchFamily="66" charset="0"/>
              </a:rPr>
              <a:t>вимоги</a:t>
            </a:r>
            <a:r>
              <a:rPr lang="ru-RU" sz="2600" dirty="0" smtClean="0">
                <a:latin typeface="Monotype Corsiva" pitchFamily="66" charset="0"/>
              </a:rPr>
              <a:t> </a:t>
            </a:r>
            <a:r>
              <a:rPr lang="ru-RU" sz="2600" dirty="0">
                <a:latin typeface="Monotype Corsiva" pitchFamily="66" charset="0"/>
              </a:rPr>
              <a:t>до </a:t>
            </a:r>
            <a:r>
              <a:rPr lang="ru-RU" sz="2600" dirty="0" err="1">
                <a:latin typeface="Monotype Corsiva" pitchFamily="66" charset="0"/>
              </a:rPr>
              <a:t>осіб</a:t>
            </a:r>
            <a:r>
              <a:rPr lang="ru-RU" sz="2600" dirty="0">
                <a:latin typeface="Monotype Corsiva" pitchFamily="66" charset="0"/>
              </a:rPr>
              <a:t>, </a:t>
            </a:r>
            <a:r>
              <a:rPr lang="ru-RU" sz="2600" dirty="0" err="1">
                <a:latin typeface="Monotype Corsiva" pitchFamily="66" charset="0"/>
              </a:rPr>
              <a:t>які</a:t>
            </a:r>
            <a:r>
              <a:rPr lang="ru-RU" sz="2600" dirty="0">
                <a:latin typeface="Monotype Corsiva" pitchFamily="66" charset="0"/>
              </a:rPr>
              <a:t> </a:t>
            </a:r>
            <a:r>
              <a:rPr lang="ru-RU" sz="2600" dirty="0" err="1">
                <a:latin typeface="Monotype Corsiva" pitchFamily="66" charset="0"/>
              </a:rPr>
              <a:t>можуть</a:t>
            </a:r>
            <a:r>
              <a:rPr lang="ru-RU" sz="2600" dirty="0">
                <a:latin typeface="Monotype Corsiva" pitchFamily="66" charset="0"/>
              </a:rPr>
              <a:t> </a:t>
            </a:r>
            <a:r>
              <a:rPr lang="ru-RU" sz="2600" dirty="0" err="1">
                <a:latin typeface="Monotype Corsiva" pitchFamily="66" charset="0"/>
              </a:rPr>
              <a:t>розпочати</a:t>
            </a:r>
            <a:r>
              <a:rPr lang="ru-RU" sz="2600" dirty="0">
                <a:latin typeface="Monotype Corsiva" pitchFamily="66" charset="0"/>
              </a:rPr>
              <a:t> </a:t>
            </a:r>
            <a:r>
              <a:rPr lang="ru-RU" sz="2600" dirty="0" err="1">
                <a:latin typeface="Monotype Corsiva" pitchFamily="66" charset="0"/>
              </a:rPr>
              <a:t>навчання</a:t>
            </a:r>
            <a:r>
              <a:rPr lang="ru-RU" sz="2600" dirty="0">
                <a:latin typeface="Monotype Corsiva" pitchFamily="66" charset="0"/>
              </a:rPr>
              <a:t> за </a:t>
            </a:r>
            <a:r>
              <a:rPr lang="ru-RU" sz="2600" dirty="0" err="1">
                <a:latin typeface="Monotype Corsiva" pitchFamily="66" charset="0"/>
              </a:rPr>
              <a:t>програмою</a:t>
            </a:r>
            <a:r>
              <a:rPr lang="ru-RU" sz="2600" dirty="0">
                <a:latin typeface="Monotype Corsiva" pitchFamily="66" charset="0"/>
              </a:rPr>
              <a:t>;</a:t>
            </a:r>
            <a:br>
              <a:rPr lang="ru-RU" sz="2600" dirty="0">
                <a:latin typeface="Monotype Corsiva" pitchFamily="66" charset="0"/>
              </a:rPr>
            </a:br>
            <a:r>
              <a:rPr lang="ru-RU" sz="2600" dirty="0" smtClean="0">
                <a:latin typeface="Monotype Corsiva" pitchFamily="66" charset="0"/>
              </a:rPr>
              <a:t>3) </a:t>
            </a:r>
            <a:r>
              <a:rPr lang="ru-RU" sz="2600" dirty="0" err="1" smtClean="0">
                <a:latin typeface="Monotype Corsiva" pitchFamily="66" charset="0"/>
              </a:rPr>
              <a:t>перелік</a:t>
            </a:r>
            <a:r>
              <a:rPr lang="ru-RU" sz="2600" dirty="0">
                <a:latin typeface="Monotype Corsiva" pitchFamily="66" charset="0"/>
              </a:rPr>
              <a:t>, </a:t>
            </a:r>
            <a:r>
              <a:rPr lang="ru-RU" sz="2600" dirty="0" err="1">
                <a:latin typeface="Monotype Corsiva" pitchFamily="66" charset="0"/>
              </a:rPr>
              <a:t>зміст</a:t>
            </a:r>
            <a:r>
              <a:rPr lang="ru-RU" sz="2600" dirty="0">
                <a:latin typeface="Monotype Corsiva" pitchFamily="66" charset="0"/>
              </a:rPr>
              <a:t>, </a:t>
            </a:r>
            <a:r>
              <a:rPr lang="ru-RU" sz="2600" dirty="0" err="1">
                <a:latin typeface="Monotype Corsiva" pitchFamily="66" charset="0"/>
              </a:rPr>
              <a:t>тривалість</a:t>
            </a:r>
            <a:r>
              <a:rPr lang="ru-RU" sz="2600" dirty="0">
                <a:latin typeface="Monotype Corsiva" pitchFamily="66" charset="0"/>
              </a:rPr>
              <a:t> і </a:t>
            </a:r>
            <a:r>
              <a:rPr lang="ru-RU" sz="2600" dirty="0" err="1">
                <a:latin typeface="Monotype Corsiva" pitchFamily="66" charset="0"/>
              </a:rPr>
              <a:t>взаємозв’язок</a:t>
            </a:r>
            <a:r>
              <a:rPr lang="ru-RU" sz="2600" dirty="0">
                <a:latin typeface="Monotype Corsiva" pitchFamily="66" charset="0"/>
              </a:rPr>
              <a:t> </a:t>
            </a:r>
            <a:r>
              <a:rPr lang="ru-RU" sz="2600" dirty="0" err="1">
                <a:latin typeface="Monotype Corsiva" pitchFamily="66" charset="0"/>
              </a:rPr>
              <a:t>освітніх</a:t>
            </a:r>
            <a:r>
              <a:rPr lang="ru-RU" sz="2600" dirty="0">
                <a:latin typeface="Monotype Corsiva" pitchFamily="66" charset="0"/>
              </a:rPr>
              <a:t> </a:t>
            </a:r>
            <a:r>
              <a:rPr lang="ru-RU" sz="2600" dirty="0" err="1">
                <a:latin typeface="Monotype Corsiva" pitchFamily="66" charset="0"/>
              </a:rPr>
              <a:t>галузей</a:t>
            </a:r>
            <a:r>
              <a:rPr lang="ru-RU" sz="2600" dirty="0">
                <a:latin typeface="Monotype Corsiva" pitchFamily="66" charset="0"/>
              </a:rPr>
              <a:t> та/</a:t>
            </a:r>
            <a:r>
              <a:rPr lang="ru-RU" sz="2600" dirty="0" err="1">
                <a:latin typeface="Monotype Corsiva" pitchFamily="66" charset="0"/>
              </a:rPr>
              <a:t>або</a:t>
            </a:r>
            <a:r>
              <a:rPr lang="ru-RU" sz="2600" dirty="0">
                <a:latin typeface="Monotype Corsiva" pitchFamily="66" charset="0"/>
              </a:rPr>
              <a:t> </a:t>
            </a:r>
            <a:r>
              <a:rPr lang="ru-RU" sz="2600" dirty="0" err="1">
                <a:latin typeface="Monotype Corsiva" pitchFamily="66" charset="0"/>
              </a:rPr>
              <a:t>предметів</a:t>
            </a:r>
            <a:r>
              <a:rPr lang="ru-RU" sz="2600" dirty="0">
                <a:latin typeface="Monotype Corsiva" pitchFamily="66" charset="0"/>
              </a:rPr>
              <a:t>, </a:t>
            </a:r>
            <a:r>
              <a:rPr lang="ru-RU" sz="2600" dirty="0" err="1">
                <a:latin typeface="Monotype Corsiva" pitchFamily="66" charset="0"/>
              </a:rPr>
              <a:t>дисциплін</a:t>
            </a:r>
            <a:r>
              <a:rPr lang="ru-RU" sz="2600" dirty="0">
                <a:latin typeface="Monotype Corsiva" pitchFamily="66" charset="0"/>
              </a:rPr>
              <a:t> </a:t>
            </a:r>
            <a:r>
              <a:rPr lang="ru-RU" sz="2600" dirty="0" err="1">
                <a:latin typeface="Monotype Corsiva" pitchFamily="66" charset="0"/>
              </a:rPr>
              <a:t>тощо</a:t>
            </a:r>
            <a:r>
              <a:rPr lang="ru-RU" sz="2600" dirty="0">
                <a:latin typeface="Monotype Corsiva" pitchFamily="66" charset="0"/>
              </a:rPr>
              <a:t>, </a:t>
            </a:r>
            <a:r>
              <a:rPr lang="ru-RU" sz="2600" dirty="0" err="1">
                <a:latin typeface="Monotype Corsiva" pitchFamily="66" charset="0"/>
              </a:rPr>
              <a:t>логічну</a:t>
            </a:r>
            <a:r>
              <a:rPr lang="ru-RU" sz="2600" dirty="0">
                <a:latin typeface="Monotype Corsiva" pitchFamily="66" charset="0"/>
              </a:rPr>
              <a:t> </a:t>
            </a:r>
            <a:r>
              <a:rPr lang="ru-RU" sz="2600" dirty="0" err="1">
                <a:latin typeface="Monotype Corsiva" pitchFamily="66" charset="0"/>
              </a:rPr>
              <a:t>послідовність</a:t>
            </a:r>
            <a:r>
              <a:rPr lang="ru-RU" sz="2600" dirty="0">
                <a:latin typeface="Monotype Corsiva" pitchFamily="66" charset="0"/>
              </a:rPr>
              <a:t> </a:t>
            </a:r>
            <a:r>
              <a:rPr lang="ru-RU" sz="2600" dirty="0" err="1">
                <a:latin typeface="Monotype Corsiva" pitchFamily="66" charset="0"/>
              </a:rPr>
              <a:t>їх</a:t>
            </a:r>
            <a:r>
              <a:rPr lang="ru-RU" sz="2600" dirty="0">
                <a:latin typeface="Monotype Corsiva" pitchFamily="66" charset="0"/>
              </a:rPr>
              <a:t> </a:t>
            </a:r>
            <a:r>
              <a:rPr lang="ru-RU" sz="2600" dirty="0" err="1">
                <a:latin typeface="Monotype Corsiva" pitchFamily="66" charset="0"/>
              </a:rPr>
              <a:t>вивчення</a:t>
            </a:r>
            <a:r>
              <a:rPr lang="ru-RU" sz="2600" dirty="0">
                <a:latin typeface="Monotype Corsiva" pitchFamily="66" charset="0"/>
              </a:rPr>
              <a:t>;</a:t>
            </a:r>
            <a:br>
              <a:rPr lang="ru-RU" sz="2600" dirty="0">
                <a:latin typeface="Monotype Corsiva" pitchFamily="66" charset="0"/>
              </a:rPr>
            </a:br>
            <a:r>
              <a:rPr lang="ru-RU" sz="2600" dirty="0" smtClean="0">
                <a:latin typeface="Monotype Corsiva" pitchFamily="66" charset="0"/>
              </a:rPr>
              <a:t>4) </a:t>
            </a:r>
            <a:r>
              <a:rPr lang="ru-RU" sz="2600" dirty="0" err="1" smtClean="0">
                <a:latin typeface="Monotype Corsiva" pitchFamily="66" charset="0"/>
              </a:rPr>
              <a:t>форми</a:t>
            </a:r>
            <a:r>
              <a:rPr lang="ru-RU" sz="2600" dirty="0" smtClean="0">
                <a:latin typeface="Monotype Corsiva" pitchFamily="66" charset="0"/>
              </a:rPr>
              <a:t> </a:t>
            </a:r>
            <a:r>
              <a:rPr lang="ru-RU" sz="2600" dirty="0" err="1">
                <a:latin typeface="Monotype Corsiva" pitchFamily="66" charset="0"/>
              </a:rPr>
              <a:t>організації</a:t>
            </a:r>
            <a:r>
              <a:rPr lang="ru-RU" sz="2600" dirty="0">
                <a:latin typeface="Monotype Corsiva" pitchFamily="66" charset="0"/>
              </a:rPr>
              <a:t> </a:t>
            </a:r>
            <a:r>
              <a:rPr lang="ru-RU" sz="2600" dirty="0" err="1">
                <a:latin typeface="Monotype Corsiva" pitchFamily="66" charset="0"/>
              </a:rPr>
              <a:t>освітнього</a:t>
            </a:r>
            <a:r>
              <a:rPr lang="ru-RU" sz="2600" dirty="0">
                <a:latin typeface="Monotype Corsiva" pitchFamily="66" charset="0"/>
              </a:rPr>
              <a:t> </a:t>
            </a:r>
            <a:r>
              <a:rPr lang="ru-RU" sz="2600" dirty="0" err="1">
                <a:latin typeface="Monotype Corsiva" pitchFamily="66" charset="0"/>
              </a:rPr>
              <a:t>процесу</a:t>
            </a:r>
            <a:r>
              <a:rPr lang="ru-RU" sz="2600" dirty="0">
                <a:latin typeface="Monotype Corsiva" pitchFamily="66" charset="0"/>
              </a:rPr>
              <a:t>;</a:t>
            </a:r>
            <a:br>
              <a:rPr lang="ru-RU" sz="2600" dirty="0">
                <a:latin typeface="Monotype Corsiva" pitchFamily="66" charset="0"/>
              </a:rPr>
            </a:br>
            <a:r>
              <a:rPr lang="ru-RU" sz="2600" dirty="0" smtClean="0">
                <a:latin typeface="Monotype Corsiva" pitchFamily="66" charset="0"/>
              </a:rPr>
              <a:t>5) </a:t>
            </a:r>
            <a:r>
              <a:rPr lang="ru-RU" sz="2600" dirty="0" err="1" smtClean="0">
                <a:latin typeface="Monotype Corsiva" pitchFamily="66" charset="0"/>
              </a:rPr>
              <a:t>опис</a:t>
            </a:r>
            <a:r>
              <a:rPr lang="ru-RU" sz="2600" dirty="0" smtClean="0">
                <a:latin typeface="Monotype Corsiva" pitchFamily="66" charset="0"/>
              </a:rPr>
              <a:t> </a:t>
            </a:r>
            <a:r>
              <a:rPr lang="ru-RU" sz="2600" dirty="0">
                <a:latin typeface="Monotype Corsiva" pitchFamily="66" charset="0"/>
              </a:rPr>
              <a:t>та </a:t>
            </a:r>
            <a:r>
              <a:rPr lang="ru-RU" sz="2600" dirty="0" err="1">
                <a:latin typeface="Monotype Corsiva" pitchFamily="66" charset="0"/>
              </a:rPr>
              <a:t>інструменти</a:t>
            </a:r>
            <a:r>
              <a:rPr lang="ru-RU" sz="2600" dirty="0">
                <a:latin typeface="Monotype Corsiva" pitchFamily="66" charset="0"/>
              </a:rPr>
              <a:t> </a:t>
            </a:r>
            <a:r>
              <a:rPr lang="ru-RU" sz="2600" dirty="0" err="1">
                <a:latin typeface="Monotype Corsiva" pitchFamily="66" charset="0"/>
              </a:rPr>
              <a:t>системи</a:t>
            </a:r>
            <a:r>
              <a:rPr lang="ru-RU" sz="2600" dirty="0">
                <a:latin typeface="Monotype Corsiva" pitchFamily="66" charset="0"/>
              </a:rPr>
              <a:t> </a:t>
            </a:r>
            <a:r>
              <a:rPr lang="ru-RU" sz="2600" dirty="0" err="1">
                <a:latin typeface="Monotype Corsiva" pitchFamily="66" charset="0"/>
              </a:rPr>
              <a:t>внутрішнього</a:t>
            </a:r>
            <a:r>
              <a:rPr lang="ru-RU" sz="2600" dirty="0">
                <a:latin typeface="Monotype Corsiva" pitchFamily="66" charset="0"/>
              </a:rPr>
              <a:t> </a:t>
            </a:r>
            <a:r>
              <a:rPr lang="ru-RU" sz="2600" dirty="0" err="1">
                <a:latin typeface="Monotype Corsiva" pitchFamily="66" charset="0"/>
              </a:rPr>
              <a:t>забезпечення</a:t>
            </a:r>
            <a:r>
              <a:rPr lang="ru-RU" sz="2600" dirty="0">
                <a:latin typeface="Monotype Corsiva" pitchFamily="66" charset="0"/>
              </a:rPr>
              <a:t> </a:t>
            </a:r>
            <a:r>
              <a:rPr lang="ru-RU" sz="2600" dirty="0" err="1">
                <a:latin typeface="Monotype Corsiva" pitchFamily="66" charset="0"/>
              </a:rPr>
              <a:t>якості</a:t>
            </a:r>
            <a:r>
              <a:rPr lang="ru-RU" sz="2600" dirty="0">
                <a:latin typeface="Monotype Corsiva" pitchFamily="66" charset="0"/>
              </a:rPr>
              <a:t> </a:t>
            </a:r>
            <a:r>
              <a:rPr lang="ru-RU" sz="2600" dirty="0" err="1">
                <a:latin typeface="Monotype Corsiva" pitchFamily="66" charset="0"/>
              </a:rPr>
              <a:t>освіти</a:t>
            </a:r>
            <a:r>
              <a:rPr lang="ru-RU" sz="2600" dirty="0">
                <a:latin typeface="Monotype Corsiva" pitchFamily="66" charset="0"/>
              </a:rPr>
              <a:t>;</a:t>
            </a:r>
            <a:br>
              <a:rPr lang="ru-RU" sz="2600" dirty="0">
                <a:latin typeface="Monotype Corsiva" pitchFamily="66" charset="0"/>
              </a:rPr>
            </a:br>
            <a:r>
              <a:rPr lang="ru-RU" sz="2600" dirty="0" smtClean="0">
                <a:latin typeface="Monotype Corsiva" pitchFamily="66" charset="0"/>
              </a:rPr>
              <a:t>6) </a:t>
            </a:r>
            <a:r>
              <a:rPr lang="ru-RU" sz="2600" dirty="0" err="1" smtClean="0">
                <a:latin typeface="Monotype Corsiva" pitchFamily="66" charset="0"/>
              </a:rPr>
              <a:t>інші</a:t>
            </a:r>
            <a:r>
              <a:rPr lang="ru-RU" sz="2600" dirty="0" smtClean="0">
                <a:latin typeface="Monotype Corsiva" pitchFamily="66" charset="0"/>
              </a:rPr>
              <a:t> </a:t>
            </a:r>
            <a:r>
              <a:rPr lang="ru-RU" sz="2600" dirty="0" err="1" smtClean="0">
                <a:latin typeface="Monotype Corsiva" pitchFamily="66" charset="0"/>
              </a:rPr>
              <a:t>освітні</a:t>
            </a:r>
            <a:r>
              <a:rPr lang="ru-RU" sz="2600" dirty="0" smtClean="0">
                <a:latin typeface="Monotype Corsiva" pitchFamily="66" charset="0"/>
              </a:rPr>
              <a:t> </a:t>
            </a:r>
            <a:r>
              <a:rPr lang="ru-RU" sz="2600" dirty="0" err="1">
                <a:latin typeface="Monotype Corsiva" pitchFamily="66" charset="0"/>
              </a:rPr>
              <a:t>компоненти</a:t>
            </a:r>
            <a:r>
              <a:rPr lang="ru-RU" sz="2600" dirty="0">
                <a:latin typeface="Monotype Corsiva" pitchFamily="66" charset="0"/>
              </a:rPr>
              <a:t> (за </a:t>
            </a:r>
            <a:r>
              <a:rPr lang="ru-RU" sz="2600" dirty="0" err="1">
                <a:latin typeface="Monotype Corsiva" pitchFamily="66" charset="0"/>
              </a:rPr>
              <a:t>рішенням</a:t>
            </a:r>
            <a:r>
              <a:rPr lang="ru-RU" sz="2600" dirty="0">
                <a:latin typeface="Monotype Corsiva" pitchFamily="66" charset="0"/>
              </a:rPr>
              <a:t> закладу </a:t>
            </a:r>
            <a:r>
              <a:rPr lang="ru-RU" sz="2600" dirty="0" err="1">
                <a:latin typeface="Monotype Corsiva" pitchFamily="66" charset="0"/>
              </a:rPr>
              <a:t>загальної</a:t>
            </a:r>
            <a:r>
              <a:rPr lang="ru-RU" sz="2600" dirty="0">
                <a:latin typeface="Monotype Corsiva" pitchFamily="66" charset="0"/>
              </a:rPr>
              <a:t> </a:t>
            </a:r>
            <a:r>
              <a:rPr lang="ru-RU" sz="2600" dirty="0" err="1">
                <a:latin typeface="Monotype Corsiva" pitchFamily="66" charset="0"/>
              </a:rPr>
              <a:t>середньої</a:t>
            </a:r>
            <a:r>
              <a:rPr lang="ru-RU" sz="2600" dirty="0">
                <a:latin typeface="Monotype Corsiva" pitchFamily="66" charset="0"/>
              </a:rPr>
              <a:t> </a:t>
            </a:r>
            <a:r>
              <a:rPr lang="ru-RU" sz="2600" dirty="0" err="1">
                <a:latin typeface="Monotype Corsiva" pitchFamily="66" charset="0"/>
              </a:rPr>
              <a:t>освіти</a:t>
            </a:r>
            <a:r>
              <a:rPr lang="ru-RU" sz="2600" dirty="0">
                <a:latin typeface="Monotype Corsiva" pitchFamily="66" charset="0"/>
              </a:rPr>
              <a:t>).</a:t>
            </a:r>
            <a:br>
              <a:rPr lang="ru-RU" sz="2600" dirty="0">
                <a:latin typeface="Monotype Corsiva" pitchFamily="66" charset="0"/>
              </a:rPr>
            </a:br>
            <a:r>
              <a:rPr lang="ru-RU" sz="2600" dirty="0">
                <a:latin typeface="Monotype Corsiva" pitchFamily="66" charset="0"/>
              </a:rPr>
              <a:t>	</a:t>
            </a:r>
            <a:r>
              <a:rPr lang="ru-RU" sz="2600" dirty="0" err="1">
                <a:latin typeface="Monotype Corsiva" pitchFamily="66" charset="0"/>
              </a:rPr>
              <a:t>Кожна</a:t>
            </a:r>
            <a:r>
              <a:rPr lang="ru-RU" sz="2600" dirty="0">
                <a:latin typeface="Monotype Corsiva" pitchFamily="66" charset="0"/>
              </a:rPr>
              <a:t> </a:t>
            </a:r>
            <a:r>
              <a:rPr lang="ru-RU" sz="2600" dirty="0" err="1">
                <a:latin typeface="Monotype Corsiva" pitchFamily="66" charset="0"/>
              </a:rPr>
              <a:t>освітня</a:t>
            </a:r>
            <a:r>
              <a:rPr lang="ru-RU" sz="2600" dirty="0">
                <a:latin typeface="Monotype Corsiva" pitchFamily="66" charset="0"/>
              </a:rPr>
              <a:t> </a:t>
            </a:r>
            <a:r>
              <a:rPr lang="ru-RU" sz="2600" dirty="0" err="1">
                <a:latin typeface="Monotype Corsiva" pitchFamily="66" charset="0"/>
              </a:rPr>
              <a:t>програма</a:t>
            </a:r>
            <a:r>
              <a:rPr lang="ru-RU" sz="2600" dirty="0">
                <a:latin typeface="Monotype Corsiva" pitchFamily="66" charset="0"/>
              </a:rPr>
              <a:t> </a:t>
            </a:r>
            <a:r>
              <a:rPr lang="ru-RU" sz="2600" dirty="0" err="1">
                <a:latin typeface="Monotype Corsiva" pitchFamily="66" charset="0"/>
              </a:rPr>
              <a:t>має</a:t>
            </a:r>
            <a:r>
              <a:rPr lang="ru-RU" sz="2600" dirty="0">
                <a:latin typeface="Monotype Corsiva" pitchFamily="66" charset="0"/>
              </a:rPr>
              <a:t> </a:t>
            </a:r>
            <a:r>
              <a:rPr lang="ru-RU" sz="2600" dirty="0" err="1">
                <a:latin typeface="Monotype Corsiva" pitchFamily="66" charset="0"/>
              </a:rPr>
              <a:t>передбачати</a:t>
            </a:r>
            <a:r>
              <a:rPr lang="ru-RU" sz="2600" dirty="0">
                <a:latin typeface="Monotype Corsiva" pitchFamily="66" charset="0"/>
              </a:rPr>
              <a:t> </a:t>
            </a:r>
            <a:r>
              <a:rPr lang="ru-RU" sz="2600" dirty="0" err="1">
                <a:latin typeface="Monotype Corsiva" pitchFamily="66" charset="0"/>
              </a:rPr>
              <a:t>досягнення</a:t>
            </a:r>
            <a:r>
              <a:rPr lang="ru-RU" sz="2600" dirty="0">
                <a:latin typeface="Monotype Corsiva" pitchFamily="66" charset="0"/>
              </a:rPr>
              <a:t> </a:t>
            </a:r>
            <a:r>
              <a:rPr lang="ru-RU" sz="2600" dirty="0" err="1">
                <a:latin typeface="Monotype Corsiva" pitchFamily="66" charset="0"/>
              </a:rPr>
              <a:t>здобувачами</a:t>
            </a:r>
            <a:r>
              <a:rPr lang="ru-RU" sz="2600" dirty="0">
                <a:latin typeface="Monotype Corsiva" pitchFamily="66" charset="0"/>
              </a:rPr>
              <a:t> </a:t>
            </a:r>
            <a:r>
              <a:rPr lang="ru-RU" sz="2600" dirty="0" err="1">
                <a:latin typeface="Monotype Corsiva" pitchFamily="66" charset="0"/>
              </a:rPr>
              <a:t>освіти</a:t>
            </a:r>
            <a:r>
              <a:rPr lang="ru-RU" sz="2600" dirty="0">
                <a:latin typeface="Monotype Corsiva" pitchFamily="66" charset="0"/>
              </a:rPr>
              <a:t> </a:t>
            </a:r>
            <a:r>
              <a:rPr lang="ru-RU" sz="2600" dirty="0" err="1">
                <a:latin typeface="Monotype Corsiva" pitchFamily="66" charset="0"/>
              </a:rPr>
              <a:t>результатів</a:t>
            </a:r>
            <a:r>
              <a:rPr lang="ru-RU" sz="2600" dirty="0">
                <a:latin typeface="Monotype Corsiva" pitchFamily="66" charset="0"/>
              </a:rPr>
              <a:t> </a:t>
            </a:r>
            <a:r>
              <a:rPr lang="ru-RU" sz="2600" dirty="0" err="1">
                <a:latin typeface="Monotype Corsiva" pitchFamily="66" charset="0"/>
              </a:rPr>
              <a:t>навчання</a:t>
            </a:r>
            <a:r>
              <a:rPr lang="ru-RU" sz="2600" dirty="0">
                <a:latin typeface="Monotype Corsiva" pitchFamily="66" charset="0"/>
              </a:rPr>
              <a:t> (компетентностей), </a:t>
            </a:r>
            <a:r>
              <a:rPr lang="ru-RU" sz="2600" dirty="0" err="1">
                <a:latin typeface="Monotype Corsiva" pitchFamily="66" charset="0"/>
              </a:rPr>
              <a:t>визначених</a:t>
            </a:r>
            <a:r>
              <a:rPr lang="ru-RU" sz="2600" dirty="0">
                <a:latin typeface="Monotype Corsiva" pitchFamily="66" charset="0"/>
              </a:rPr>
              <a:t> </a:t>
            </a:r>
            <a:r>
              <a:rPr lang="ru-RU" sz="2600" dirty="0" err="1">
                <a:latin typeface="Monotype Corsiva" pitchFamily="66" charset="0"/>
              </a:rPr>
              <a:t>відповідним</a:t>
            </a:r>
            <a:r>
              <a:rPr lang="ru-RU" sz="2600" dirty="0">
                <a:latin typeface="Monotype Corsiva" pitchFamily="66" charset="0"/>
              </a:rPr>
              <a:t> </a:t>
            </a:r>
            <a:r>
              <a:rPr lang="ru-RU" sz="2600" dirty="0" err="1">
                <a:latin typeface="Monotype Corsiva" pitchFamily="66" charset="0"/>
              </a:rPr>
              <a:t>Державним</a:t>
            </a:r>
            <a:r>
              <a:rPr lang="ru-RU" sz="2600" dirty="0">
                <a:latin typeface="Monotype Corsiva" pitchFamily="66" charset="0"/>
              </a:rPr>
              <a:t> стандартом </a:t>
            </a:r>
            <a:r>
              <a:rPr lang="ru-RU" sz="2600" dirty="0" err="1">
                <a:latin typeface="Monotype Corsiva" pitchFamily="66" charset="0"/>
              </a:rPr>
              <a:t>загальної</a:t>
            </a:r>
            <a:r>
              <a:rPr lang="ru-RU" sz="2600" dirty="0">
                <a:latin typeface="Monotype Corsiva" pitchFamily="66" charset="0"/>
              </a:rPr>
              <a:t> </a:t>
            </a:r>
            <a:r>
              <a:rPr lang="ru-RU" sz="2600" dirty="0" err="1">
                <a:latin typeface="Monotype Corsiva" pitchFamily="66" charset="0"/>
              </a:rPr>
              <a:t>середньої</a:t>
            </a:r>
            <a:r>
              <a:rPr lang="ru-RU" sz="2600" dirty="0">
                <a:latin typeface="Monotype Corsiva" pitchFamily="66" charset="0"/>
              </a:rPr>
              <a:t> </a:t>
            </a:r>
            <a:r>
              <a:rPr lang="ru-RU" sz="2600" dirty="0" err="1">
                <a:latin typeface="Monotype Corsiva" pitchFamily="66" charset="0"/>
              </a:rPr>
              <a:t>освіти</a:t>
            </a:r>
            <a:r>
              <a:rPr lang="ru-RU" sz="2600" dirty="0" smtClean="0">
                <a:latin typeface="Monotype Corsiva" pitchFamily="66" charset="0"/>
              </a:rPr>
              <a:t>.</a:t>
            </a:r>
            <a:br>
              <a:rPr lang="ru-RU" sz="2600" dirty="0" smtClean="0">
                <a:latin typeface="Monotype Corsiva" pitchFamily="66" charset="0"/>
              </a:rPr>
            </a:br>
            <a:r>
              <a:rPr lang="ru-RU" sz="2600" dirty="0">
                <a:latin typeface="Monotype Corsiva" pitchFamily="66" charset="0"/>
              </a:rPr>
              <a:t>	</a:t>
            </a:r>
            <a:r>
              <a:rPr lang="ru-RU" sz="2600" dirty="0" err="1" smtClean="0">
                <a:latin typeface="Monotype Corsiva" pitchFamily="66" charset="0"/>
              </a:rPr>
              <a:t>Освітня</a:t>
            </a:r>
            <a:r>
              <a:rPr lang="ru-RU" sz="2600" dirty="0" smtClean="0">
                <a:latin typeface="Monotype Corsiva" pitchFamily="66" charset="0"/>
              </a:rPr>
              <a:t> </a:t>
            </a:r>
            <a:r>
              <a:rPr lang="ru-RU" sz="2600" dirty="0" err="1">
                <a:latin typeface="Monotype Corsiva" pitchFamily="66" charset="0"/>
              </a:rPr>
              <a:t>програма</a:t>
            </a:r>
            <a:r>
              <a:rPr lang="ru-RU" sz="2600" dirty="0">
                <a:latin typeface="Monotype Corsiva" pitchFamily="66" charset="0"/>
              </a:rPr>
              <a:t> </a:t>
            </a:r>
            <a:r>
              <a:rPr lang="ru-RU" sz="2600" dirty="0" err="1">
                <a:latin typeface="Monotype Corsiva" pitchFamily="66" charset="0"/>
              </a:rPr>
              <a:t>схвалюється</a:t>
            </a:r>
            <a:r>
              <a:rPr lang="ru-RU" sz="2600" dirty="0">
                <a:latin typeface="Monotype Corsiva" pitchFamily="66" charset="0"/>
              </a:rPr>
              <a:t> </a:t>
            </a:r>
            <a:r>
              <a:rPr lang="ru-RU" sz="2600" dirty="0" err="1">
                <a:latin typeface="Monotype Corsiva" pitchFamily="66" charset="0"/>
              </a:rPr>
              <a:t>педагогічною</a:t>
            </a:r>
            <a:r>
              <a:rPr lang="ru-RU" sz="2600" dirty="0">
                <a:latin typeface="Monotype Corsiva" pitchFamily="66" charset="0"/>
              </a:rPr>
              <a:t> радою закладу </a:t>
            </a:r>
            <a:r>
              <a:rPr lang="ru-RU" sz="2600" dirty="0" err="1">
                <a:latin typeface="Monotype Corsiva" pitchFamily="66" charset="0"/>
              </a:rPr>
              <a:t>освіти</a:t>
            </a:r>
            <a:r>
              <a:rPr lang="ru-RU" sz="2600" dirty="0">
                <a:latin typeface="Monotype Corsiva" pitchFamily="66" charset="0"/>
              </a:rPr>
              <a:t> та </a:t>
            </a:r>
            <a:r>
              <a:rPr lang="ru-RU" sz="2600" dirty="0" err="1">
                <a:latin typeface="Monotype Corsiva" pitchFamily="66" charset="0"/>
              </a:rPr>
              <a:t>затверджується</a:t>
            </a:r>
            <a:r>
              <a:rPr lang="ru-RU" sz="2600" dirty="0">
                <a:latin typeface="Monotype Corsiva" pitchFamily="66" charset="0"/>
              </a:rPr>
              <a:t> </a:t>
            </a:r>
            <a:r>
              <a:rPr lang="ru-RU" sz="2600" dirty="0" err="1">
                <a:latin typeface="Monotype Corsiva" pitchFamily="66" charset="0"/>
              </a:rPr>
              <a:t>його</a:t>
            </a:r>
            <a:r>
              <a:rPr lang="ru-RU" sz="2600" dirty="0">
                <a:latin typeface="Monotype Corsiva" pitchFamily="66" charset="0"/>
              </a:rPr>
              <a:t> </a:t>
            </a:r>
            <a:r>
              <a:rPr lang="ru-RU" sz="2600" dirty="0" err="1">
                <a:latin typeface="Monotype Corsiva" pitchFamily="66" charset="0"/>
              </a:rPr>
              <a:t>керівником</a:t>
            </a:r>
            <a:r>
              <a:rPr lang="ru-RU" sz="2600" dirty="0">
                <a:latin typeface="Monotype Corsiva" pitchFamily="66" charset="0"/>
              </a:rPr>
              <a:t>.</a:t>
            </a:r>
            <a:br>
              <a:rPr lang="ru-RU" sz="2600" dirty="0">
                <a:latin typeface="Monotype Corsiva" pitchFamily="66" charset="0"/>
              </a:rPr>
            </a:br>
            <a:r>
              <a:rPr lang="ru-RU" sz="2600" dirty="0" smtClean="0">
                <a:latin typeface="Monotype Corsiva" pitchFamily="66" charset="0"/>
              </a:rPr>
              <a:t>	На </a:t>
            </a:r>
            <a:r>
              <a:rPr lang="ru-RU" sz="2600" dirty="0" err="1">
                <a:latin typeface="Monotype Corsiva" pitchFamily="66" charset="0"/>
              </a:rPr>
              <a:t>основі</a:t>
            </a:r>
            <a:r>
              <a:rPr lang="ru-RU" sz="2600" dirty="0">
                <a:latin typeface="Monotype Corsiva" pitchFamily="66" charset="0"/>
              </a:rPr>
              <a:t> </a:t>
            </a:r>
            <a:r>
              <a:rPr lang="ru-RU" sz="2600" dirty="0" err="1">
                <a:latin typeface="Monotype Corsiva" pitchFamily="66" charset="0"/>
              </a:rPr>
              <a:t>освітньої</a:t>
            </a:r>
            <a:r>
              <a:rPr lang="ru-RU" sz="2600" dirty="0">
                <a:latin typeface="Monotype Corsiva" pitchFamily="66" charset="0"/>
              </a:rPr>
              <a:t> </a:t>
            </a:r>
            <a:r>
              <a:rPr lang="ru-RU" sz="2600" dirty="0" err="1">
                <a:latin typeface="Monotype Corsiva" pitchFamily="66" charset="0"/>
              </a:rPr>
              <a:t>програми</a:t>
            </a:r>
            <a:r>
              <a:rPr lang="ru-RU" sz="2600" dirty="0">
                <a:latin typeface="Monotype Corsiva" pitchFamily="66" charset="0"/>
              </a:rPr>
              <a:t> заклад </a:t>
            </a:r>
            <a:r>
              <a:rPr lang="ru-RU" sz="2600" dirty="0" err="1">
                <a:latin typeface="Monotype Corsiva" pitchFamily="66" charset="0"/>
              </a:rPr>
              <a:t>освіти</a:t>
            </a:r>
            <a:r>
              <a:rPr lang="ru-RU" sz="2600" dirty="0">
                <a:latin typeface="Monotype Corsiva" pitchFamily="66" charset="0"/>
              </a:rPr>
              <a:t> </a:t>
            </a:r>
            <a:r>
              <a:rPr lang="ru-RU" sz="2600" dirty="0" err="1">
                <a:latin typeface="Monotype Corsiva" pitchFamily="66" charset="0"/>
              </a:rPr>
              <a:t>складає</a:t>
            </a:r>
            <a:r>
              <a:rPr lang="ru-RU" sz="2600" dirty="0">
                <a:latin typeface="Monotype Corsiva" pitchFamily="66" charset="0"/>
              </a:rPr>
              <a:t> та </a:t>
            </a:r>
            <a:r>
              <a:rPr lang="ru-RU" sz="2600" dirty="0" err="1">
                <a:latin typeface="Monotype Corsiva" pitchFamily="66" charset="0"/>
              </a:rPr>
              <a:t>затверджує</a:t>
            </a:r>
            <a:r>
              <a:rPr lang="ru-RU" sz="2600" dirty="0">
                <a:latin typeface="Monotype Corsiva" pitchFamily="66" charset="0"/>
              </a:rPr>
              <a:t> </a:t>
            </a:r>
            <a:r>
              <a:rPr lang="ru-RU" sz="2600" dirty="0" err="1">
                <a:latin typeface="Monotype Corsiva" pitchFamily="66" charset="0"/>
              </a:rPr>
              <a:t>навчальний</a:t>
            </a:r>
            <a:r>
              <a:rPr lang="ru-RU" sz="2600" dirty="0">
                <a:latin typeface="Monotype Corsiva" pitchFamily="66" charset="0"/>
              </a:rPr>
              <a:t> план, </a:t>
            </a:r>
            <a:r>
              <a:rPr lang="ru-RU" sz="2600" dirty="0" err="1">
                <a:latin typeface="Monotype Corsiva" pitchFamily="66" charset="0"/>
              </a:rPr>
              <a:t>який</a:t>
            </a:r>
            <a:r>
              <a:rPr lang="ru-RU" sz="2600" dirty="0">
                <a:latin typeface="Monotype Corsiva" pitchFamily="66" charset="0"/>
              </a:rPr>
              <a:t> </a:t>
            </a:r>
            <a:r>
              <a:rPr lang="ru-RU" sz="2600" dirty="0" err="1">
                <a:latin typeface="Monotype Corsiva" pitchFamily="66" charset="0"/>
              </a:rPr>
              <a:t>конкретизує</a:t>
            </a:r>
            <a:r>
              <a:rPr lang="ru-RU" sz="2600" dirty="0">
                <a:latin typeface="Monotype Corsiva" pitchFamily="66" charset="0"/>
              </a:rPr>
              <a:t> </a:t>
            </a:r>
            <a:r>
              <a:rPr lang="ru-RU" sz="2600" dirty="0" err="1">
                <a:latin typeface="Monotype Corsiva" pitchFamily="66" charset="0"/>
              </a:rPr>
              <a:t>організацію</a:t>
            </a:r>
            <a:r>
              <a:rPr lang="ru-RU" sz="2600" dirty="0">
                <a:latin typeface="Monotype Corsiva" pitchFamily="66" charset="0"/>
              </a:rPr>
              <a:t> </a:t>
            </a:r>
            <a:r>
              <a:rPr lang="ru-RU" sz="2600" dirty="0" err="1">
                <a:latin typeface="Monotype Corsiva" pitchFamily="66" charset="0"/>
              </a:rPr>
              <a:t>освітнього</a:t>
            </a:r>
            <a:r>
              <a:rPr lang="ru-RU" sz="2600" dirty="0">
                <a:latin typeface="Monotype Corsiva" pitchFamily="66" charset="0"/>
              </a:rPr>
              <a:t> </a:t>
            </a:r>
            <a:r>
              <a:rPr lang="ru-RU" sz="2600" dirty="0" err="1">
                <a:latin typeface="Monotype Corsiva" pitchFamily="66" charset="0"/>
              </a:rPr>
              <a:t>процесу</a:t>
            </a:r>
            <a:r>
              <a:rPr lang="ru-RU" sz="2600" dirty="0">
                <a:latin typeface="Monotype Corsiva" pitchFamily="66" charset="0"/>
              </a:rPr>
              <a:t>.</a:t>
            </a:r>
            <a:br>
              <a:rPr lang="ru-RU" sz="2600" dirty="0">
                <a:latin typeface="Monotype Corsiva" pitchFamily="66" charset="0"/>
              </a:rPr>
            </a:br>
            <a:endParaRPr lang="ru-RU" sz="2600" dirty="0">
              <a:latin typeface="Monotype Corsiva" pitchFamily="66" charset="0"/>
            </a:endParaRPr>
          </a:p>
        </p:txBody>
      </p:sp>
    </p:spTree>
    <p:extLst>
      <p:ext uri="{BB962C8B-B14F-4D97-AF65-F5344CB8AC3E}">
        <p14:creationId xmlns:p14="http://schemas.microsoft.com/office/powerpoint/2010/main" val="107016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410308"/>
            <a:ext cx="7886700" cy="996461"/>
          </a:xfrm>
        </p:spPr>
        <p:txBody>
          <a:bodyPr>
            <a:noAutofit/>
          </a:bodyPr>
          <a:lstStyle/>
          <a:p>
            <a:pPr algn="ctr"/>
            <a:r>
              <a:rPr lang="ru-RU" sz="4400" dirty="0" err="1">
                <a:solidFill>
                  <a:srgbClr val="003374"/>
                </a:solidFill>
                <a:latin typeface="Monotype Corsiva" pitchFamily="66" charset="0"/>
              </a:rPr>
              <a:t>Типові</a:t>
            </a:r>
            <a:r>
              <a:rPr lang="ru-RU" sz="4400" dirty="0">
                <a:solidFill>
                  <a:srgbClr val="003374"/>
                </a:solidFill>
                <a:latin typeface="Monotype Corsiva" pitchFamily="66" charset="0"/>
              </a:rPr>
              <a:t> </a:t>
            </a:r>
            <a:r>
              <a:rPr lang="ru-RU" sz="4400" dirty="0" err="1">
                <a:solidFill>
                  <a:srgbClr val="003374"/>
                </a:solidFill>
                <a:latin typeface="Monotype Corsiva" pitchFamily="66" charset="0"/>
              </a:rPr>
              <a:t>освітні</a:t>
            </a:r>
            <a:r>
              <a:rPr lang="ru-RU" sz="4400" dirty="0">
                <a:solidFill>
                  <a:srgbClr val="003374"/>
                </a:solidFill>
                <a:latin typeface="Monotype Corsiva" pitchFamily="66" charset="0"/>
              </a:rPr>
              <a:t> </a:t>
            </a:r>
            <a:r>
              <a:rPr lang="ru-RU" sz="4400" dirty="0" err="1">
                <a:solidFill>
                  <a:srgbClr val="003374"/>
                </a:solidFill>
                <a:latin typeface="Monotype Corsiva" pitchFamily="66" charset="0"/>
              </a:rPr>
              <a:t>програми</a:t>
            </a:r>
            <a:r>
              <a:rPr lang="ru-RU" sz="4400" dirty="0">
                <a:solidFill>
                  <a:srgbClr val="003374"/>
                </a:solidFill>
                <a:latin typeface="Monotype Corsiva" pitchFamily="66" charset="0"/>
              </a:rPr>
              <a:t> </a:t>
            </a:r>
            <a:br>
              <a:rPr lang="ru-RU" sz="4400" dirty="0">
                <a:solidFill>
                  <a:srgbClr val="003374"/>
                </a:solidFill>
                <a:latin typeface="Monotype Corsiva" pitchFamily="66" charset="0"/>
              </a:rPr>
            </a:br>
            <a:r>
              <a:rPr lang="ru-RU" sz="4400" dirty="0" err="1">
                <a:solidFill>
                  <a:srgbClr val="003374"/>
                </a:solidFill>
                <a:latin typeface="Monotype Corsiva" pitchFamily="66" charset="0"/>
              </a:rPr>
              <a:t>закладів</a:t>
            </a:r>
            <a:r>
              <a:rPr lang="ru-RU" sz="4400" dirty="0">
                <a:solidFill>
                  <a:srgbClr val="003374"/>
                </a:solidFill>
                <a:latin typeface="Monotype Corsiva" pitchFamily="66" charset="0"/>
              </a:rPr>
              <a:t> </a:t>
            </a:r>
            <a:r>
              <a:rPr lang="ru-RU" sz="4400" dirty="0" err="1">
                <a:solidFill>
                  <a:srgbClr val="003374"/>
                </a:solidFill>
                <a:latin typeface="Monotype Corsiva" pitchFamily="66" charset="0"/>
              </a:rPr>
              <a:t>загальної</a:t>
            </a:r>
            <a:r>
              <a:rPr lang="ru-RU" sz="4400" dirty="0">
                <a:solidFill>
                  <a:srgbClr val="003374"/>
                </a:solidFill>
                <a:latin typeface="Monotype Corsiva" pitchFamily="66" charset="0"/>
              </a:rPr>
              <a:t> </a:t>
            </a:r>
            <a:r>
              <a:rPr lang="ru-RU" sz="4400" dirty="0" err="1">
                <a:solidFill>
                  <a:srgbClr val="003374"/>
                </a:solidFill>
                <a:latin typeface="Monotype Corsiva" pitchFamily="66" charset="0"/>
              </a:rPr>
              <a:t>середньої</a:t>
            </a:r>
            <a:r>
              <a:rPr lang="ru-RU" sz="4400" dirty="0">
                <a:solidFill>
                  <a:srgbClr val="003374"/>
                </a:solidFill>
                <a:latin typeface="Monotype Corsiva" pitchFamily="66" charset="0"/>
              </a:rPr>
              <a:t> </a:t>
            </a:r>
            <a:r>
              <a:rPr lang="ru-RU" sz="4400" dirty="0" err="1">
                <a:solidFill>
                  <a:srgbClr val="003374"/>
                </a:solidFill>
                <a:latin typeface="Monotype Corsiva" pitchFamily="66" charset="0"/>
              </a:rPr>
              <a:t>освіти</a:t>
            </a:r>
            <a:endParaRPr lang="ru-RU" sz="4400" dirty="0">
              <a:solidFill>
                <a:srgbClr val="003374"/>
              </a:solidFill>
              <a:latin typeface="Monotype Corsiva" pitchFamily="66" charset="0"/>
            </a:endParaRPr>
          </a:p>
        </p:txBody>
      </p:sp>
      <p:sp>
        <p:nvSpPr>
          <p:cNvPr id="3" name="Текст 2"/>
          <p:cNvSpPr>
            <a:spLocks noGrp="1"/>
          </p:cNvSpPr>
          <p:nvPr>
            <p:ph type="body" idx="1"/>
          </p:nvPr>
        </p:nvSpPr>
        <p:spPr>
          <a:xfrm>
            <a:off x="574431" y="1582615"/>
            <a:ext cx="7971326" cy="4865076"/>
          </a:xfrm>
        </p:spPr>
        <p:txBody>
          <a:bodyPr>
            <a:normAutofit fontScale="25000" lnSpcReduction="20000"/>
          </a:bodyPr>
          <a:lstStyle/>
          <a:p>
            <a:r>
              <a:rPr lang="ru-RU" sz="9200" b="1" dirty="0">
                <a:latin typeface="Monotype Corsiva" pitchFamily="66" charset="0"/>
              </a:rPr>
              <a:t>Наказ </a:t>
            </a:r>
            <a:r>
              <a:rPr lang="ru-RU" sz="9200" b="1" dirty="0" smtClean="0">
                <a:latin typeface="Monotype Corsiva" pitchFamily="66" charset="0"/>
              </a:rPr>
              <a:t>МОН </a:t>
            </a:r>
            <a:r>
              <a:rPr lang="ru-RU" sz="9200" b="1" dirty="0" err="1" smtClean="0">
                <a:latin typeface="Monotype Corsiva" pitchFamily="66" charset="0"/>
              </a:rPr>
              <a:t>України</a:t>
            </a:r>
            <a:r>
              <a:rPr lang="ru-RU" sz="9200" b="1" dirty="0" smtClean="0">
                <a:latin typeface="Monotype Corsiva" pitchFamily="66" charset="0"/>
              </a:rPr>
              <a:t>  </a:t>
            </a:r>
            <a:r>
              <a:rPr lang="ru-RU" sz="9200" b="1" dirty="0" err="1" smtClean="0">
                <a:latin typeface="Monotype Corsiva" pitchFamily="66" charset="0"/>
              </a:rPr>
              <a:t>від</a:t>
            </a:r>
            <a:r>
              <a:rPr lang="ru-RU" sz="9200" b="1" dirty="0" smtClean="0">
                <a:latin typeface="Monotype Corsiva" pitchFamily="66" charset="0"/>
              </a:rPr>
              <a:t> 21.03.2018 </a:t>
            </a:r>
          </a:p>
          <a:p>
            <a:r>
              <a:rPr lang="ru-RU" sz="9200" dirty="0" smtClean="0">
                <a:latin typeface="Monotype Corsiva" pitchFamily="66" charset="0"/>
              </a:rPr>
              <a:t>№ 268 - Про </a:t>
            </a:r>
            <a:r>
              <a:rPr lang="ru-RU" sz="9200" dirty="0" err="1" smtClean="0">
                <a:latin typeface="Monotype Corsiva" pitchFamily="66" charset="0"/>
              </a:rPr>
              <a:t>затвердження</a:t>
            </a:r>
            <a:r>
              <a:rPr lang="ru-RU" sz="9200" dirty="0" smtClean="0">
                <a:latin typeface="Monotype Corsiva" pitchFamily="66" charset="0"/>
              </a:rPr>
              <a:t> </a:t>
            </a:r>
            <a:r>
              <a:rPr lang="ru-RU" sz="9200" dirty="0" err="1" smtClean="0">
                <a:latin typeface="Monotype Corsiva" pitchFamily="66" charset="0"/>
              </a:rPr>
              <a:t>типових</a:t>
            </a:r>
            <a:r>
              <a:rPr lang="ru-RU" sz="9200" dirty="0" smtClean="0">
                <a:latin typeface="Monotype Corsiva" pitchFamily="66" charset="0"/>
              </a:rPr>
              <a:t> </a:t>
            </a:r>
            <a:r>
              <a:rPr lang="ru-RU" sz="9200" dirty="0" err="1" smtClean="0">
                <a:latin typeface="Monotype Corsiva" pitchFamily="66" charset="0"/>
              </a:rPr>
              <a:t>освітніх</a:t>
            </a:r>
            <a:r>
              <a:rPr lang="ru-RU" sz="9200" dirty="0" smtClean="0">
                <a:latin typeface="Monotype Corsiva" pitchFamily="66" charset="0"/>
              </a:rPr>
              <a:t> та </a:t>
            </a:r>
            <a:r>
              <a:rPr lang="ru-RU" sz="9200" dirty="0" err="1" smtClean="0">
                <a:latin typeface="Monotype Corsiva" pitchFamily="66" charset="0"/>
              </a:rPr>
              <a:t>навчальних</a:t>
            </a:r>
            <a:r>
              <a:rPr lang="ru-RU" sz="9200" dirty="0" smtClean="0">
                <a:latin typeface="Monotype Corsiva" pitchFamily="66" charset="0"/>
              </a:rPr>
              <a:t> </a:t>
            </a:r>
            <a:r>
              <a:rPr lang="ru-RU" sz="9200" dirty="0" err="1" smtClean="0">
                <a:latin typeface="Monotype Corsiva" pitchFamily="66" charset="0"/>
              </a:rPr>
              <a:t>програм</a:t>
            </a:r>
            <a:r>
              <a:rPr lang="ru-RU" sz="9200" dirty="0" smtClean="0">
                <a:latin typeface="Monotype Corsiva" pitchFamily="66" charset="0"/>
              </a:rPr>
              <a:t> для 1-2-х </a:t>
            </a:r>
            <a:r>
              <a:rPr lang="ru-RU" sz="9200" dirty="0" err="1" smtClean="0">
                <a:latin typeface="Monotype Corsiva" pitchFamily="66" charset="0"/>
              </a:rPr>
              <a:t>класів</a:t>
            </a:r>
            <a:r>
              <a:rPr lang="ru-RU" sz="9200" dirty="0" smtClean="0">
                <a:latin typeface="Monotype Corsiva" pitchFamily="66" charset="0"/>
              </a:rPr>
              <a:t> </a:t>
            </a:r>
            <a:r>
              <a:rPr lang="ru-RU" sz="9200" dirty="0" err="1" smtClean="0">
                <a:latin typeface="Monotype Corsiva" pitchFamily="66" charset="0"/>
              </a:rPr>
              <a:t>закладів</a:t>
            </a:r>
            <a:r>
              <a:rPr lang="ru-RU" sz="9200" dirty="0" smtClean="0">
                <a:latin typeface="Monotype Corsiva" pitchFamily="66" charset="0"/>
              </a:rPr>
              <a:t> </a:t>
            </a:r>
            <a:r>
              <a:rPr lang="ru-RU" sz="9200" dirty="0" err="1" smtClean="0">
                <a:latin typeface="Monotype Corsiva" pitchFamily="66" charset="0"/>
              </a:rPr>
              <a:t>загальної</a:t>
            </a:r>
            <a:r>
              <a:rPr lang="ru-RU" sz="9200" dirty="0" smtClean="0">
                <a:latin typeface="Monotype Corsiva" pitchFamily="66" charset="0"/>
              </a:rPr>
              <a:t> </a:t>
            </a:r>
            <a:r>
              <a:rPr lang="ru-RU" sz="9200" dirty="0" err="1" smtClean="0">
                <a:latin typeface="Monotype Corsiva" pitchFamily="66" charset="0"/>
              </a:rPr>
              <a:t>середньої</a:t>
            </a:r>
            <a:r>
              <a:rPr lang="ru-RU" sz="9200" dirty="0" smtClean="0">
                <a:latin typeface="Monotype Corsiva" pitchFamily="66" charset="0"/>
              </a:rPr>
              <a:t> </a:t>
            </a:r>
            <a:r>
              <a:rPr lang="ru-RU" sz="9200" dirty="0" err="1" smtClean="0">
                <a:latin typeface="Monotype Corsiva" pitchFamily="66" charset="0"/>
              </a:rPr>
              <a:t>освіти</a:t>
            </a:r>
            <a:r>
              <a:rPr lang="ru-RU" sz="9200" dirty="0" smtClean="0">
                <a:latin typeface="Monotype Corsiva" pitchFamily="66" charset="0"/>
              </a:rPr>
              <a:t>  ( з 2018/2019 </a:t>
            </a:r>
            <a:r>
              <a:rPr lang="ru-RU" sz="9200" dirty="0" err="1" smtClean="0">
                <a:latin typeface="Monotype Corsiva" pitchFamily="66" charset="0"/>
              </a:rPr>
              <a:t>н.р</a:t>
            </a:r>
            <a:r>
              <a:rPr lang="ru-RU" sz="9200" dirty="0" smtClean="0">
                <a:latin typeface="Monotype Corsiva" pitchFamily="66" charset="0"/>
              </a:rPr>
              <a:t>. для 1 </a:t>
            </a:r>
            <a:r>
              <a:rPr lang="ru-RU" sz="9200" dirty="0" err="1" smtClean="0">
                <a:latin typeface="Monotype Corsiva" pitchFamily="66" charset="0"/>
              </a:rPr>
              <a:t>класів</a:t>
            </a:r>
            <a:r>
              <a:rPr lang="ru-RU" sz="9200" dirty="0" smtClean="0">
                <a:latin typeface="Monotype Corsiva" pitchFamily="66" charset="0"/>
              </a:rPr>
              <a:t>)</a:t>
            </a:r>
          </a:p>
          <a:p>
            <a:r>
              <a:rPr lang="ru-RU" sz="9200" b="1" dirty="0" err="1" smtClean="0">
                <a:latin typeface="Monotype Corsiva" pitchFamily="66" charset="0"/>
              </a:rPr>
              <a:t>Накази</a:t>
            </a:r>
            <a:r>
              <a:rPr lang="ru-RU" sz="9200" b="1" dirty="0" smtClean="0">
                <a:latin typeface="Monotype Corsiva" pitchFamily="66" charset="0"/>
              </a:rPr>
              <a:t> </a:t>
            </a:r>
            <a:r>
              <a:rPr lang="ru-RU" sz="9200" b="1" dirty="0">
                <a:latin typeface="Monotype Corsiva" pitchFamily="66" charset="0"/>
              </a:rPr>
              <a:t>МОН </a:t>
            </a:r>
            <a:r>
              <a:rPr lang="ru-RU" sz="9200" b="1" dirty="0" err="1">
                <a:latin typeface="Monotype Corsiva" pitchFamily="66" charset="0"/>
              </a:rPr>
              <a:t>України</a:t>
            </a:r>
            <a:r>
              <a:rPr lang="ru-RU" sz="9200" b="1" dirty="0">
                <a:latin typeface="Monotype Corsiva" pitchFamily="66" charset="0"/>
              </a:rPr>
              <a:t> </a:t>
            </a:r>
            <a:r>
              <a:rPr lang="ru-RU" sz="9200" b="1" dirty="0" err="1">
                <a:latin typeface="Monotype Corsiva" pitchFamily="66" charset="0"/>
              </a:rPr>
              <a:t>від</a:t>
            </a:r>
            <a:r>
              <a:rPr lang="ru-RU" sz="9200" b="1" dirty="0">
                <a:latin typeface="Monotype Corsiva" pitchFamily="66" charset="0"/>
              </a:rPr>
              <a:t> 20.04.2018:</a:t>
            </a:r>
          </a:p>
          <a:p>
            <a:r>
              <a:rPr lang="ru-RU" sz="9200" dirty="0">
                <a:latin typeface="Monotype Corsiva" pitchFamily="66" charset="0"/>
              </a:rPr>
              <a:t>№ 405 - Про </a:t>
            </a:r>
            <a:r>
              <a:rPr lang="ru-RU" sz="9200" dirty="0" err="1">
                <a:latin typeface="Monotype Corsiva" pitchFamily="66" charset="0"/>
              </a:rPr>
              <a:t>затвердження</a:t>
            </a:r>
            <a:r>
              <a:rPr lang="ru-RU" sz="9200" dirty="0">
                <a:latin typeface="Monotype Corsiva" pitchFamily="66" charset="0"/>
              </a:rPr>
              <a:t> </a:t>
            </a:r>
            <a:r>
              <a:rPr lang="ru-RU" sz="9200" dirty="0" err="1">
                <a:latin typeface="Monotype Corsiva" pitchFamily="66" charset="0"/>
              </a:rPr>
              <a:t>типової</a:t>
            </a:r>
            <a:r>
              <a:rPr lang="ru-RU" sz="9200" dirty="0">
                <a:latin typeface="Monotype Corsiva" pitchFamily="66" charset="0"/>
              </a:rPr>
              <a:t> </a:t>
            </a:r>
            <a:r>
              <a:rPr lang="ru-RU" sz="9200" dirty="0" err="1">
                <a:latin typeface="Monotype Corsiva" pitchFamily="66" charset="0"/>
              </a:rPr>
              <a:t>освітньої</a:t>
            </a:r>
            <a:r>
              <a:rPr lang="ru-RU" sz="9200" dirty="0">
                <a:latin typeface="Monotype Corsiva" pitchFamily="66" charset="0"/>
              </a:rPr>
              <a:t> </a:t>
            </a:r>
            <a:r>
              <a:rPr lang="ru-RU" sz="9200" dirty="0" err="1">
                <a:latin typeface="Monotype Corsiva" pitchFamily="66" charset="0"/>
              </a:rPr>
              <a:t>програми</a:t>
            </a:r>
            <a:r>
              <a:rPr lang="ru-RU" sz="9200" dirty="0">
                <a:latin typeface="Monotype Corsiva" pitchFamily="66" charset="0"/>
              </a:rPr>
              <a:t> </a:t>
            </a:r>
            <a:r>
              <a:rPr lang="ru-RU" sz="9200" dirty="0" err="1">
                <a:latin typeface="Monotype Corsiva" pitchFamily="66" charset="0"/>
              </a:rPr>
              <a:t>закладів</a:t>
            </a:r>
            <a:r>
              <a:rPr lang="ru-RU" sz="9200" dirty="0">
                <a:latin typeface="Monotype Corsiva" pitchFamily="66" charset="0"/>
              </a:rPr>
              <a:t> </a:t>
            </a:r>
            <a:r>
              <a:rPr lang="ru-RU" sz="9200" dirty="0" err="1">
                <a:latin typeface="Monotype Corsiva" pitchFamily="66" charset="0"/>
              </a:rPr>
              <a:t>загальної</a:t>
            </a:r>
            <a:r>
              <a:rPr lang="ru-RU" sz="9200" dirty="0">
                <a:latin typeface="Monotype Corsiva" pitchFamily="66" charset="0"/>
              </a:rPr>
              <a:t> </a:t>
            </a:r>
            <a:r>
              <a:rPr lang="ru-RU" sz="9200" dirty="0" err="1">
                <a:latin typeface="Monotype Corsiva" pitchFamily="66" charset="0"/>
              </a:rPr>
              <a:t>середньої</a:t>
            </a:r>
            <a:r>
              <a:rPr lang="ru-RU" sz="9200" dirty="0">
                <a:latin typeface="Monotype Corsiva" pitchFamily="66" charset="0"/>
              </a:rPr>
              <a:t> </a:t>
            </a:r>
            <a:r>
              <a:rPr lang="ru-RU" sz="9200" dirty="0" err="1">
                <a:latin typeface="Monotype Corsiva" pitchFamily="66" charset="0"/>
              </a:rPr>
              <a:t>освіти</a:t>
            </a:r>
            <a:r>
              <a:rPr lang="ru-RU" sz="9200" dirty="0">
                <a:latin typeface="Monotype Corsiva" pitchFamily="66" charset="0"/>
              </a:rPr>
              <a:t> ІІ </a:t>
            </a:r>
            <a:r>
              <a:rPr lang="ru-RU" sz="9200" dirty="0" err="1" smtClean="0">
                <a:latin typeface="Monotype Corsiva" pitchFamily="66" charset="0"/>
              </a:rPr>
              <a:t>ступеня</a:t>
            </a:r>
            <a:r>
              <a:rPr lang="ru-RU" sz="9200" dirty="0" smtClean="0">
                <a:latin typeface="Monotype Corsiva" pitchFamily="66" charset="0"/>
              </a:rPr>
              <a:t> ( з 2018/2019 </a:t>
            </a:r>
            <a:r>
              <a:rPr lang="ru-RU" sz="9200" dirty="0" err="1" smtClean="0">
                <a:latin typeface="Monotype Corsiva" pitchFamily="66" charset="0"/>
              </a:rPr>
              <a:t>н.р</a:t>
            </a:r>
            <a:r>
              <a:rPr lang="ru-RU" sz="9200" dirty="0" smtClean="0">
                <a:latin typeface="Monotype Corsiva" pitchFamily="66" charset="0"/>
              </a:rPr>
              <a:t>. для 5-9 </a:t>
            </a:r>
            <a:r>
              <a:rPr lang="ru-RU" sz="9200" dirty="0" err="1" smtClean="0">
                <a:latin typeface="Monotype Corsiva" pitchFamily="66" charset="0"/>
              </a:rPr>
              <a:t>класів</a:t>
            </a:r>
            <a:r>
              <a:rPr lang="ru-RU" sz="9200" dirty="0" smtClean="0">
                <a:latin typeface="Monotype Corsiva" pitchFamily="66" charset="0"/>
              </a:rPr>
              <a:t>);</a:t>
            </a:r>
            <a:endParaRPr lang="ru-RU" sz="9200" dirty="0">
              <a:latin typeface="Monotype Corsiva" pitchFamily="66" charset="0"/>
            </a:endParaRPr>
          </a:p>
          <a:p>
            <a:r>
              <a:rPr lang="ru-RU" sz="9200" dirty="0">
                <a:latin typeface="Monotype Corsiva" pitchFamily="66" charset="0"/>
              </a:rPr>
              <a:t>№ 406 - Про </a:t>
            </a:r>
            <a:r>
              <a:rPr lang="ru-RU" sz="9200" dirty="0" err="1">
                <a:latin typeface="Monotype Corsiva" pitchFamily="66" charset="0"/>
              </a:rPr>
              <a:t>затвердження</a:t>
            </a:r>
            <a:r>
              <a:rPr lang="ru-RU" sz="9200" dirty="0">
                <a:latin typeface="Monotype Corsiva" pitchFamily="66" charset="0"/>
              </a:rPr>
              <a:t> </a:t>
            </a:r>
            <a:r>
              <a:rPr lang="ru-RU" sz="9200" dirty="0" err="1">
                <a:latin typeface="Monotype Corsiva" pitchFamily="66" charset="0"/>
              </a:rPr>
              <a:t>типової</a:t>
            </a:r>
            <a:r>
              <a:rPr lang="ru-RU" sz="9200" dirty="0">
                <a:latin typeface="Monotype Corsiva" pitchFamily="66" charset="0"/>
              </a:rPr>
              <a:t> </a:t>
            </a:r>
            <a:r>
              <a:rPr lang="ru-RU" sz="9200" dirty="0" err="1">
                <a:latin typeface="Monotype Corsiva" pitchFamily="66" charset="0"/>
              </a:rPr>
              <a:t>освітньої</a:t>
            </a:r>
            <a:r>
              <a:rPr lang="ru-RU" sz="9200" dirty="0">
                <a:latin typeface="Monotype Corsiva" pitchFamily="66" charset="0"/>
              </a:rPr>
              <a:t> </a:t>
            </a:r>
            <a:r>
              <a:rPr lang="ru-RU" sz="9200" dirty="0" err="1">
                <a:latin typeface="Monotype Corsiva" pitchFamily="66" charset="0"/>
              </a:rPr>
              <a:t>програми</a:t>
            </a:r>
            <a:r>
              <a:rPr lang="ru-RU" sz="9200" dirty="0">
                <a:latin typeface="Monotype Corsiva" pitchFamily="66" charset="0"/>
              </a:rPr>
              <a:t> </a:t>
            </a:r>
            <a:r>
              <a:rPr lang="ru-RU" sz="9200" dirty="0" err="1">
                <a:latin typeface="Monotype Corsiva" pitchFamily="66" charset="0"/>
              </a:rPr>
              <a:t>закладів</a:t>
            </a:r>
            <a:r>
              <a:rPr lang="ru-RU" sz="9200" dirty="0">
                <a:latin typeface="Monotype Corsiva" pitchFamily="66" charset="0"/>
              </a:rPr>
              <a:t> </a:t>
            </a:r>
            <a:r>
              <a:rPr lang="ru-RU" sz="9200" dirty="0" err="1">
                <a:latin typeface="Monotype Corsiva" pitchFamily="66" charset="0"/>
              </a:rPr>
              <a:t>загальної</a:t>
            </a:r>
            <a:r>
              <a:rPr lang="ru-RU" sz="9200" dirty="0">
                <a:latin typeface="Monotype Corsiva" pitchFamily="66" charset="0"/>
              </a:rPr>
              <a:t> </a:t>
            </a:r>
            <a:r>
              <a:rPr lang="ru-RU" sz="9200" dirty="0" err="1">
                <a:latin typeface="Monotype Corsiva" pitchFamily="66" charset="0"/>
              </a:rPr>
              <a:t>середньої</a:t>
            </a:r>
            <a:r>
              <a:rPr lang="ru-RU" sz="9200" dirty="0">
                <a:latin typeface="Monotype Corsiva" pitchFamily="66" charset="0"/>
              </a:rPr>
              <a:t> </a:t>
            </a:r>
            <a:r>
              <a:rPr lang="ru-RU" sz="9200" dirty="0" err="1">
                <a:latin typeface="Monotype Corsiva" pitchFamily="66" charset="0"/>
              </a:rPr>
              <a:t>освіти</a:t>
            </a:r>
            <a:r>
              <a:rPr lang="ru-RU" sz="9200" dirty="0">
                <a:latin typeface="Monotype Corsiva" pitchFamily="66" charset="0"/>
              </a:rPr>
              <a:t> </a:t>
            </a:r>
            <a:r>
              <a:rPr lang="en-US" sz="9200" dirty="0">
                <a:latin typeface="Monotype Corsiva" pitchFamily="66" charset="0"/>
              </a:rPr>
              <a:t>III </a:t>
            </a:r>
            <a:r>
              <a:rPr lang="ru-RU" sz="9200" dirty="0" err="1" smtClean="0">
                <a:latin typeface="Monotype Corsiva" pitchFamily="66" charset="0"/>
              </a:rPr>
              <a:t>ступеня</a:t>
            </a:r>
            <a:r>
              <a:rPr lang="ru-RU" sz="9200" dirty="0" smtClean="0">
                <a:latin typeface="Monotype Corsiva" pitchFamily="66" charset="0"/>
              </a:rPr>
              <a:t> ( з 2018/2019 </a:t>
            </a:r>
            <a:r>
              <a:rPr lang="ru-RU" sz="9200" dirty="0" err="1" smtClean="0">
                <a:latin typeface="Monotype Corsiva" pitchFamily="66" charset="0"/>
              </a:rPr>
              <a:t>н.р</a:t>
            </a:r>
            <a:r>
              <a:rPr lang="ru-RU" sz="9200" dirty="0" smtClean="0">
                <a:latin typeface="Monotype Corsiva" pitchFamily="66" charset="0"/>
              </a:rPr>
              <a:t>. для 11 </a:t>
            </a:r>
            <a:r>
              <a:rPr lang="ru-RU" sz="9200" dirty="0" err="1" smtClean="0">
                <a:latin typeface="Monotype Corsiva" pitchFamily="66" charset="0"/>
              </a:rPr>
              <a:t>класів</a:t>
            </a:r>
            <a:r>
              <a:rPr lang="ru-RU" sz="9200" dirty="0" smtClean="0">
                <a:latin typeface="Monotype Corsiva" pitchFamily="66" charset="0"/>
              </a:rPr>
              <a:t>, для </a:t>
            </a:r>
            <a:r>
              <a:rPr lang="ru-RU" sz="9200" dirty="0" err="1" smtClean="0">
                <a:latin typeface="Monotype Corsiva" pitchFamily="66" charset="0"/>
              </a:rPr>
              <a:t>вечірньої</a:t>
            </a:r>
            <a:r>
              <a:rPr lang="ru-RU" sz="9200" dirty="0" smtClean="0">
                <a:latin typeface="Monotype Corsiva" pitchFamily="66" charset="0"/>
              </a:rPr>
              <a:t> </a:t>
            </a:r>
            <a:r>
              <a:rPr lang="ru-RU" sz="9200" dirty="0" err="1" smtClean="0">
                <a:latin typeface="Monotype Corsiva" pitchFamily="66" charset="0"/>
              </a:rPr>
              <a:t>форми</a:t>
            </a:r>
            <a:r>
              <a:rPr lang="ru-RU" sz="9200" dirty="0" smtClean="0">
                <a:latin typeface="Monotype Corsiva" pitchFamily="66" charset="0"/>
              </a:rPr>
              <a:t> </a:t>
            </a:r>
            <a:r>
              <a:rPr lang="ru-RU" sz="9200" dirty="0" err="1" smtClean="0">
                <a:latin typeface="Monotype Corsiva" pitchFamily="66" charset="0"/>
              </a:rPr>
              <a:t>навчання</a:t>
            </a:r>
            <a:r>
              <a:rPr lang="ru-RU" sz="9200" dirty="0" smtClean="0">
                <a:latin typeface="Monotype Corsiva" pitchFamily="66" charset="0"/>
              </a:rPr>
              <a:t> на 2018/2019 та 2019/2020 </a:t>
            </a:r>
            <a:r>
              <a:rPr lang="ru-RU" sz="9200" dirty="0" err="1" smtClean="0">
                <a:latin typeface="Monotype Corsiva" pitchFamily="66" charset="0"/>
              </a:rPr>
              <a:t>н.р</a:t>
            </a:r>
            <a:r>
              <a:rPr lang="ru-RU" sz="9200" dirty="0" smtClean="0">
                <a:latin typeface="Monotype Corsiva" pitchFamily="66" charset="0"/>
              </a:rPr>
              <a:t>.);</a:t>
            </a:r>
            <a:endParaRPr lang="ru-RU" sz="9200" dirty="0">
              <a:latin typeface="Monotype Corsiva" pitchFamily="66" charset="0"/>
            </a:endParaRPr>
          </a:p>
          <a:p>
            <a:r>
              <a:rPr lang="ru-RU" sz="9200" dirty="0">
                <a:latin typeface="Monotype Corsiva" pitchFamily="66" charset="0"/>
              </a:rPr>
              <a:t>№ 407 -  Про </a:t>
            </a:r>
            <a:r>
              <a:rPr lang="ru-RU" sz="9200" dirty="0" err="1">
                <a:latin typeface="Monotype Corsiva" pitchFamily="66" charset="0"/>
              </a:rPr>
              <a:t>затвердження</a:t>
            </a:r>
            <a:r>
              <a:rPr lang="ru-RU" sz="9200" dirty="0">
                <a:latin typeface="Monotype Corsiva" pitchFamily="66" charset="0"/>
              </a:rPr>
              <a:t> </a:t>
            </a:r>
            <a:r>
              <a:rPr lang="ru-RU" sz="9200" dirty="0" err="1">
                <a:latin typeface="Monotype Corsiva" pitchFamily="66" charset="0"/>
              </a:rPr>
              <a:t>типової</a:t>
            </a:r>
            <a:r>
              <a:rPr lang="ru-RU" sz="9200" dirty="0">
                <a:latin typeface="Monotype Corsiva" pitchFamily="66" charset="0"/>
              </a:rPr>
              <a:t> </a:t>
            </a:r>
            <a:r>
              <a:rPr lang="ru-RU" sz="9200" dirty="0" err="1">
                <a:latin typeface="Monotype Corsiva" pitchFamily="66" charset="0"/>
              </a:rPr>
              <a:t>освітньої</a:t>
            </a:r>
            <a:r>
              <a:rPr lang="ru-RU" sz="9200" dirty="0">
                <a:latin typeface="Monotype Corsiva" pitchFamily="66" charset="0"/>
              </a:rPr>
              <a:t> </a:t>
            </a:r>
            <a:r>
              <a:rPr lang="ru-RU" sz="9200" dirty="0" err="1">
                <a:latin typeface="Monotype Corsiva" pitchFamily="66" charset="0"/>
              </a:rPr>
              <a:t>програми</a:t>
            </a:r>
            <a:r>
              <a:rPr lang="ru-RU" sz="9200" dirty="0">
                <a:latin typeface="Monotype Corsiva" pitchFamily="66" charset="0"/>
              </a:rPr>
              <a:t> </a:t>
            </a:r>
            <a:r>
              <a:rPr lang="ru-RU" sz="9200" dirty="0" err="1">
                <a:latin typeface="Monotype Corsiva" pitchFamily="66" charset="0"/>
              </a:rPr>
              <a:t>закладів</a:t>
            </a:r>
            <a:r>
              <a:rPr lang="ru-RU" sz="9200" dirty="0">
                <a:latin typeface="Monotype Corsiva" pitchFamily="66" charset="0"/>
              </a:rPr>
              <a:t> </a:t>
            </a:r>
            <a:r>
              <a:rPr lang="ru-RU" sz="9200" dirty="0" err="1">
                <a:latin typeface="Monotype Corsiva" pitchFamily="66" charset="0"/>
              </a:rPr>
              <a:t>загальної</a:t>
            </a:r>
            <a:r>
              <a:rPr lang="ru-RU" sz="9200" dirty="0">
                <a:latin typeface="Monotype Corsiva" pitchFamily="66" charset="0"/>
              </a:rPr>
              <a:t> </a:t>
            </a:r>
            <a:r>
              <a:rPr lang="ru-RU" sz="9200" dirty="0" err="1">
                <a:latin typeface="Monotype Corsiva" pitchFamily="66" charset="0"/>
              </a:rPr>
              <a:t>середньої</a:t>
            </a:r>
            <a:r>
              <a:rPr lang="ru-RU" sz="9200" dirty="0">
                <a:latin typeface="Monotype Corsiva" pitchFamily="66" charset="0"/>
              </a:rPr>
              <a:t> </a:t>
            </a:r>
            <a:r>
              <a:rPr lang="ru-RU" sz="9200" dirty="0" err="1">
                <a:latin typeface="Monotype Corsiva" pitchFamily="66" charset="0"/>
              </a:rPr>
              <a:t>освіти</a:t>
            </a:r>
            <a:r>
              <a:rPr lang="ru-RU" sz="9200" dirty="0">
                <a:latin typeface="Monotype Corsiva" pitchFamily="66" charset="0"/>
              </a:rPr>
              <a:t> І </a:t>
            </a:r>
            <a:r>
              <a:rPr lang="ru-RU" sz="9200" dirty="0" err="1" smtClean="0">
                <a:latin typeface="Monotype Corsiva" pitchFamily="66" charset="0"/>
              </a:rPr>
              <a:t>ступеня</a:t>
            </a:r>
            <a:r>
              <a:rPr lang="ru-RU" sz="9200" dirty="0" smtClean="0">
                <a:latin typeface="Monotype Corsiva" pitchFamily="66" charset="0"/>
              </a:rPr>
              <a:t> ( з 2018/2019 </a:t>
            </a:r>
            <a:r>
              <a:rPr lang="ru-RU" sz="9200" dirty="0" err="1" smtClean="0">
                <a:latin typeface="Monotype Corsiva" pitchFamily="66" charset="0"/>
              </a:rPr>
              <a:t>н.р</a:t>
            </a:r>
            <a:r>
              <a:rPr lang="ru-RU" sz="9200" dirty="0" smtClean="0">
                <a:latin typeface="Monotype Corsiva" pitchFamily="66" charset="0"/>
              </a:rPr>
              <a:t>. для 2-4 </a:t>
            </a:r>
            <a:r>
              <a:rPr lang="ru-RU" sz="9200" dirty="0" err="1" smtClean="0">
                <a:latin typeface="Monotype Corsiva" pitchFamily="66" charset="0"/>
              </a:rPr>
              <a:t>класів</a:t>
            </a:r>
            <a:r>
              <a:rPr lang="ru-RU" sz="9200" dirty="0" smtClean="0">
                <a:latin typeface="Monotype Corsiva" pitchFamily="66" charset="0"/>
              </a:rPr>
              <a:t>);</a:t>
            </a:r>
            <a:endParaRPr lang="ru-RU" sz="9200" dirty="0">
              <a:latin typeface="Monotype Corsiva" pitchFamily="66" charset="0"/>
            </a:endParaRPr>
          </a:p>
          <a:p>
            <a:r>
              <a:rPr lang="ru-RU" sz="9200" dirty="0">
                <a:latin typeface="Monotype Corsiva" pitchFamily="66" charset="0"/>
              </a:rPr>
              <a:t>№ 408 - Про </a:t>
            </a:r>
            <a:r>
              <a:rPr lang="ru-RU" sz="9200" dirty="0" err="1">
                <a:latin typeface="Monotype Corsiva" pitchFamily="66" charset="0"/>
              </a:rPr>
              <a:t>затвердження</a:t>
            </a:r>
            <a:r>
              <a:rPr lang="ru-RU" sz="9200" dirty="0">
                <a:latin typeface="Monotype Corsiva" pitchFamily="66" charset="0"/>
              </a:rPr>
              <a:t> </a:t>
            </a:r>
            <a:r>
              <a:rPr lang="ru-RU" sz="9200" dirty="0" err="1">
                <a:latin typeface="Monotype Corsiva" pitchFamily="66" charset="0"/>
              </a:rPr>
              <a:t>типової</a:t>
            </a:r>
            <a:r>
              <a:rPr lang="ru-RU" sz="9200" dirty="0">
                <a:latin typeface="Monotype Corsiva" pitchFamily="66" charset="0"/>
              </a:rPr>
              <a:t> </a:t>
            </a:r>
            <a:r>
              <a:rPr lang="ru-RU" sz="9200" dirty="0" err="1">
                <a:latin typeface="Monotype Corsiva" pitchFamily="66" charset="0"/>
              </a:rPr>
              <a:t>освітньої</a:t>
            </a:r>
            <a:r>
              <a:rPr lang="ru-RU" sz="9200" dirty="0">
                <a:latin typeface="Monotype Corsiva" pitchFamily="66" charset="0"/>
              </a:rPr>
              <a:t> </a:t>
            </a:r>
            <a:r>
              <a:rPr lang="ru-RU" sz="9200" dirty="0" err="1">
                <a:latin typeface="Monotype Corsiva" pitchFamily="66" charset="0"/>
              </a:rPr>
              <a:t>програми</a:t>
            </a:r>
            <a:r>
              <a:rPr lang="ru-RU" sz="9200" dirty="0">
                <a:latin typeface="Monotype Corsiva" pitchFamily="66" charset="0"/>
              </a:rPr>
              <a:t> </a:t>
            </a:r>
            <a:r>
              <a:rPr lang="ru-RU" sz="9200" dirty="0" err="1">
                <a:latin typeface="Monotype Corsiva" pitchFamily="66" charset="0"/>
              </a:rPr>
              <a:t>закладів</a:t>
            </a:r>
            <a:r>
              <a:rPr lang="ru-RU" sz="9200" dirty="0">
                <a:latin typeface="Monotype Corsiva" pitchFamily="66" charset="0"/>
              </a:rPr>
              <a:t> </a:t>
            </a:r>
            <a:r>
              <a:rPr lang="ru-RU" sz="9200" dirty="0" err="1">
                <a:latin typeface="Monotype Corsiva" pitchFamily="66" charset="0"/>
              </a:rPr>
              <a:t>загальної</a:t>
            </a:r>
            <a:r>
              <a:rPr lang="ru-RU" sz="9200" dirty="0">
                <a:latin typeface="Monotype Corsiva" pitchFamily="66" charset="0"/>
              </a:rPr>
              <a:t> </a:t>
            </a:r>
            <a:r>
              <a:rPr lang="ru-RU" sz="9200" dirty="0" err="1">
                <a:latin typeface="Monotype Corsiva" pitchFamily="66" charset="0"/>
              </a:rPr>
              <a:t>середньої</a:t>
            </a:r>
            <a:r>
              <a:rPr lang="ru-RU" sz="9200" dirty="0">
                <a:latin typeface="Monotype Corsiva" pitchFamily="66" charset="0"/>
              </a:rPr>
              <a:t> </a:t>
            </a:r>
            <a:r>
              <a:rPr lang="ru-RU" sz="9200" dirty="0" err="1">
                <a:latin typeface="Monotype Corsiva" pitchFamily="66" charset="0"/>
              </a:rPr>
              <a:t>освіти</a:t>
            </a:r>
            <a:r>
              <a:rPr lang="ru-RU" sz="9200" dirty="0">
                <a:latin typeface="Monotype Corsiva" pitchFamily="66" charset="0"/>
              </a:rPr>
              <a:t> </a:t>
            </a:r>
            <a:r>
              <a:rPr lang="en-US" sz="9200" dirty="0">
                <a:latin typeface="Monotype Corsiva" pitchFamily="66" charset="0"/>
              </a:rPr>
              <a:t>III </a:t>
            </a:r>
            <a:r>
              <a:rPr lang="ru-RU" sz="9200" dirty="0" err="1" smtClean="0">
                <a:latin typeface="Monotype Corsiva" pitchFamily="66" charset="0"/>
              </a:rPr>
              <a:t>ступеня</a:t>
            </a:r>
            <a:r>
              <a:rPr lang="ru-RU" sz="9200" dirty="0" smtClean="0">
                <a:latin typeface="Monotype Corsiva" pitchFamily="66" charset="0"/>
              </a:rPr>
              <a:t> (з 2018/2019 </a:t>
            </a:r>
            <a:r>
              <a:rPr lang="ru-RU" sz="9200" dirty="0" err="1" smtClean="0">
                <a:latin typeface="Monotype Corsiva" pitchFamily="66" charset="0"/>
              </a:rPr>
              <a:t>н.р</a:t>
            </a:r>
            <a:r>
              <a:rPr lang="ru-RU" sz="9200" dirty="0" smtClean="0">
                <a:latin typeface="Monotype Corsiva" pitchFamily="66" charset="0"/>
              </a:rPr>
              <a:t>. для 10 </a:t>
            </a:r>
            <a:r>
              <a:rPr lang="ru-RU" sz="9200" dirty="0" err="1" smtClean="0">
                <a:latin typeface="Monotype Corsiva" pitchFamily="66" charset="0"/>
              </a:rPr>
              <a:t>класів</a:t>
            </a:r>
            <a:r>
              <a:rPr lang="ru-RU" sz="9200" dirty="0" smtClean="0">
                <a:latin typeface="Monotype Corsiva" pitchFamily="66" charset="0"/>
              </a:rPr>
              <a:t>).</a:t>
            </a:r>
            <a:endParaRPr lang="ru-RU" sz="9200" dirty="0">
              <a:latin typeface="Monotype Corsiva" pitchFamily="66" charset="0"/>
            </a:endParaRPr>
          </a:p>
          <a:p>
            <a:endParaRPr lang="ru-RU" dirty="0"/>
          </a:p>
        </p:txBody>
      </p:sp>
    </p:spTree>
    <p:extLst>
      <p:ext uri="{BB962C8B-B14F-4D97-AF65-F5344CB8AC3E}">
        <p14:creationId xmlns:p14="http://schemas.microsoft.com/office/powerpoint/2010/main" val="282043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33083"/>
            <a:ext cx="7886699" cy="6311783"/>
          </a:xfrm>
        </p:spPr>
        <p:txBody>
          <a:bodyPr>
            <a:noAutofit/>
          </a:bodyPr>
          <a:lstStyle/>
          <a:p>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t>
            </a:r>
            <a:br>
              <a:rPr lang="ru-RU" sz="2000" dirty="0" smtClean="0">
                <a:latin typeface="Monotype Corsiva" pitchFamily="66" charset="0"/>
              </a:rPr>
            </a:br>
            <a:r>
              <a:rPr lang="ru-RU" sz="2000" dirty="0">
                <a:latin typeface="Monotype Corsiva" pitchFamily="66" charset="0"/>
              </a:rPr>
              <a:t> </a:t>
            </a:r>
            <a:r>
              <a:rPr lang="ru-RU" sz="2000" dirty="0" smtClean="0">
                <a:latin typeface="Monotype Corsiva" pitchFamily="66" charset="0"/>
              </a:rPr>
              <a:t>             </a:t>
            </a:r>
            <a:r>
              <a:rPr lang="ru-RU" sz="3200" b="1" dirty="0" err="1" smtClean="0">
                <a:solidFill>
                  <a:srgbClr val="003374"/>
                </a:solidFill>
                <a:latin typeface="Monotype Corsiva" pitchFamily="66" charset="0"/>
              </a:rPr>
              <a:t>Особливості</a:t>
            </a:r>
            <a:r>
              <a:rPr lang="ru-RU" sz="3200" b="1" dirty="0" smtClean="0">
                <a:solidFill>
                  <a:srgbClr val="003374"/>
                </a:solidFill>
                <a:latin typeface="Monotype Corsiva" pitchFamily="66" charset="0"/>
              </a:rPr>
              <a:t> </a:t>
            </a:r>
            <a:r>
              <a:rPr lang="ru-RU" sz="3200" b="1" dirty="0" err="1" smtClean="0">
                <a:solidFill>
                  <a:srgbClr val="003374"/>
                </a:solidFill>
                <a:latin typeface="Monotype Corsiva" pitchFamily="66" charset="0"/>
              </a:rPr>
              <a:t>Типових</a:t>
            </a:r>
            <a:r>
              <a:rPr lang="ru-RU" sz="3200" b="1" dirty="0" smtClean="0">
                <a:solidFill>
                  <a:srgbClr val="003374"/>
                </a:solidFill>
                <a:latin typeface="Monotype Corsiva" pitchFamily="66" charset="0"/>
              </a:rPr>
              <a:t> </a:t>
            </a:r>
            <a:r>
              <a:rPr lang="ru-RU" sz="3200" b="1" dirty="0" err="1" smtClean="0">
                <a:solidFill>
                  <a:srgbClr val="003374"/>
                </a:solidFill>
                <a:latin typeface="Monotype Corsiva" pitchFamily="66" charset="0"/>
              </a:rPr>
              <a:t>освітніх</a:t>
            </a:r>
            <a:r>
              <a:rPr lang="ru-RU" sz="3200" b="1" dirty="0" smtClean="0">
                <a:solidFill>
                  <a:srgbClr val="003374"/>
                </a:solidFill>
                <a:latin typeface="Monotype Corsiva" pitchFamily="66" charset="0"/>
              </a:rPr>
              <a:t> </a:t>
            </a:r>
            <a:r>
              <a:rPr lang="ru-RU" sz="3200" b="1" dirty="0" err="1" smtClean="0">
                <a:solidFill>
                  <a:srgbClr val="003374"/>
                </a:solidFill>
                <a:latin typeface="Monotype Corsiva" pitchFamily="66" charset="0"/>
              </a:rPr>
              <a:t>програм</a:t>
            </a: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smtClean="0">
                <a:latin typeface="Monotype Corsiva" pitchFamily="66" charset="0"/>
              </a:rPr>
              <a:t>	У </a:t>
            </a:r>
            <a:r>
              <a:rPr lang="ru-RU" sz="2000" dirty="0">
                <a:latin typeface="Monotype Corsiva" pitchFamily="66" charset="0"/>
              </a:rPr>
              <a:t>2-9, 11-х </a:t>
            </a:r>
            <a:r>
              <a:rPr lang="ru-RU" sz="2000" dirty="0" err="1">
                <a:latin typeface="Monotype Corsiva" pitchFamily="66" charset="0"/>
              </a:rPr>
              <a:t>класах</a:t>
            </a:r>
            <a:r>
              <a:rPr lang="ru-RU" sz="2000" dirty="0">
                <a:latin typeface="Monotype Corsiva" pitchFamily="66" charset="0"/>
              </a:rPr>
              <a:t> при </a:t>
            </a:r>
            <a:r>
              <a:rPr lang="ru-RU" sz="2000" dirty="0" err="1">
                <a:latin typeface="Monotype Corsiva" pitchFamily="66" charset="0"/>
              </a:rPr>
              <a:t>складанні</a:t>
            </a:r>
            <a:r>
              <a:rPr lang="ru-RU" sz="2000" dirty="0">
                <a:latin typeface="Monotype Corsiva" pitchFamily="66" charset="0"/>
              </a:rPr>
              <a:t> </a:t>
            </a:r>
            <a:r>
              <a:rPr lang="ru-RU" sz="2000" dirty="0" err="1">
                <a:latin typeface="Monotype Corsiva" pitchFamily="66" charset="0"/>
              </a:rPr>
              <a:t>освітніх</a:t>
            </a:r>
            <a:r>
              <a:rPr lang="ru-RU" sz="2000" dirty="0">
                <a:latin typeface="Monotype Corsiva" pitchFamily="66" charset="0"/>
              </a:rPr>
              <a:t> </a:t>
            </a:r>
            <a:r>
              <a:rPr lang="ru-RU" sz="2000" dirty="0" err="1">
                <a:latin typeface="Monotype Corsiva" pitchFamily="66" charset="0"/>
              </a:rPr>
              <a:t>програм</a:t>
            </a:r>
            <a:r>
              <a:rPr lang="ru-RU" sz="2000" dirty="0">
                <a:latin typeface="Monotype Corsiva" pitchFamily="66" charset="0"/>
              </a:rPr>
              <a:t> </a:t>
            </a:r>
            <a:r>
              <a:rPr lang="ru-RU" sz="2000" dirty="0" err="1">
                <a:latin typeface="Monotype Corsiva" pitchFamily="66" charset="0"/>
              </a:rPr>
              <a:t>закладів</a:t>
            </a:r>
            <a:r>
              <a:rPr lang="ru-RU" sz="2000" dirty="0">
                <a:latin typeface="Monotype Corsiva" pitchFamily="66" charset="0"/>
              </a:rPr>
              <a:t> </a:t>
            </a:r>
            <a:r>
              <a:rPr lang="ru-RU" sz="2000" dirty="0" err="1">
                <a:latin typeface="Monotype Corsiva" pitchFamily="66" charset="0"/>
              </a:rPr>
              <a:t>загальної</a:t>
            </a:r>
            <a:r>
              <a:rPr lang="ru-RU" sz="2000" dirty="0">
                <a:latin typeface="Monotype Corsiva" pitchFamily="66" charset="0"/>
              </a:rPr>
              <a:t> </a:t>
            </a:r>
            <a:r>
              <a:rPr lang="ru-RU" sz="2000" dirty="0" err="1">
                <a:latin typeface="Monotype Corsiva" pitchFamily="66" charset="0"/>
              </a:rPr>
              <a:t>середньої</a:t>
            </a:r>
            <a:r>
              <a:rPr lang="ru-RU" sz="2000" dirty="0">
                <a:latin typeface="Monotype Corsiva" pitchFamily="66" charset="0"/>
              </a:rPr>
              <a:t> </a:t>
            </a:r>
            <a:r>
              <a:rPr lang="ru-RU" sz="2000" dirty="0" err="1">
                <a:latin typeface="Monotype Corsiva" pitchFamily="66" charset="0"/>
              </a:rPr>
              <a:t>освіти</a:t>
            </a:r>
            <a:r>
              <a:rPr lang="ru-RU" sz="2000" dirty="0">
                <a:latin typeface="Monotype Corsiva" pitchFamily="66" charset="0"/>
              </a:rPr>
              <a:t> на </a:t>
            </a:r>
            <a:r>
              <a:rPr lang="ru-RU" sz="2000" dirty="0" err="1">
                <a:latin typeface="Monotype Corsiva" pitchFamily="66" charset="0"/>
              </a:rPr>
              <a:t>основі</a:t>
            </a:r>
            <a:r>
              <a:rPr lang="ru-RU" sz="2000" dirty="0">
                <a:latin typeface="Monotype Corsiva" pitchFamily="66" charset="0"/>
              </a:rPr>
              <a:t> </a:t>
            </a:r>
            <a:r>
              <a:rPr lang="ru-RU" sz="2000" dirty="0" err="1">
                <a:latin typeface="Monotype Corsiva" pitchFamily="66" charset="0"/>
              </a:rPr>
              <a:t>Типових</a:t>
            </a:r>
            <a:r>
              <a:rPr lang="ru-RU" sz="2000" dirty="0">
                <a:latin typeface="Monotype Corsiva" pitchFamily="66" charset="0"/>
              </a:rPr>
              <a:t> </a:t>
            </a:r>
            <a:r>
              <a:rPr lang="ru-RU" sz="2000" dirty="0" err="1">
                <a:latin typeface="Monotype Corsiva" pitchFamily="66" charset="0"/>
              </a:rPr>
              <a:t>освітніх</a:t>
            </a:r>
            <a:r>
              <a:rPr lang="ru-RU" sz="2000" dirty="0">
                <a:latin typeface="Monotype Corsiva" pitchFamily="66" charset="0"/>
              </a:rPr>
              <a:t> </a:t>
            </a:r>
            <a:r>
              <a:rPr lang="ru-RU" sz="2000" dirty="0" err="1">
                <a:latin typeface="Monotype Corsiva" pitchFamily="66" charset="0"/>
              </a:rPr>
              <a:t>програм</a:t>
            </a:r>
            <a:r>
              <a:rPr lang="ru-RU" sz="2000" dirty="0">
                <a:latin typeface="Monotype Corsiva" pitchFamily="66" charset="0"/>
              </a:rPr>
              <a:t> </a:t>
            </a:r>
            <a:r>
              <a:rPr lang="ru-RU" sz="2000" dirty="0" err="1">
                <a:latin typeface="Monotype Corsiva" pitchFamily="66" charset="0"/>
              </a:rPr>
              <a:t>вилучення</a:t>
            </a:r>
            <a:r>
              <a:rPr lang="ru-RU" sz="2000" dirty="0">
                <a:latin typeface="Monotype Corsiva" pitchFamily="66" charset="0"/>
              </a:rPr>
              <a:t> з </a:t>
            </a:r>
            <a:r>
              <a:rPr lang="ru-RU" sz="2000" dirty="0" err="1">
                <a:latin typeface="Monotype Corsiva" pitchFamily="66" charset="0"/>
              </a:rPr>
              <a:t>освітнього</a:t>
            </a:r>
            <a:r>
              <a:rPr lang="ru-RU" sz="2000" dirty="0">
                <a:latin typeface="Monotype Corsiva" pitchFamily="66" charset="0"/>
              </a:rPr>
              <a:t> </a:t>
            </a:r>
            <a:r>
              <a:rPr lang="ru-RU" sz="2000" dirty="0" err="1">
                <a:latin typeface="Monotype Corsiva" pitchFamily="66" charset="0"/>
              </a:rPr>
              <a:t>процесу</a:t>
            </a:r>
            <a:r>
              <a:rPr lang="ru-RU" sz="2000" dirty="0">
                <a:latin typeface="Monotype Corsiva" pitchFamily="66" charset="0"/>
              </a:rPr>
              <a:t> </a:t>
            </a:r>
            <a:r>
              <a:rPr lang="ru-RU" sz="2000" dirty="0" err="1">
                <a:latin typeface="Monotype Corsiva" pitchFamily="66" charset="0"/>
              </a:rPr>
              <a:t>предметів</a:t>
            </a:r>
            <a:r>
              <a:rPr lang="ru-RU" sz="2000" dirty="0">
                <a:latin typeface="Monotype Corsiva" pitchFamily="66" charset="0"/>
              </a:rPr>
              <a:t> </a:t>
            </a:r>
            <a:r>
              <a:rPr lang="ru-RU" sz="2000" dirty="0" err="1">
                <a:latin typeface="Monotype Corsiva" pitchFamily="66" charset="0"/>
              </a:rPr>
              <a:t>інваріантної</a:t>
            </a:r>
            <a:r>
              <a:rPr lang="ru-RU" sz="2000" dirty="0">
                <a:latin typeface="Monotype Corsiva" pitchFamily="66" charset="0"/>
              </a:rPr>
              <a:t> </a:t>
            </a:r>
            <a:r>
              <a:rPr lang="ru-RU" sz="2000" dirty="0" err="1">
                <a:latin typeface="Monotype Corsiva" pitchFamily="66" charset="0"/>
              </a:rPr>
              <a:t>складової</a:t>
            </a:r>
            <a:r>
              <a:rPr lang="ru-RU" sz="2000" dirty="0">
                <a:latin typeface="Monotype Corsiva" pitchFamily="66" charset="0"/>
              </a:rPr>
              <a:t> не </a:t>
            </a:r>
            <a:r>
              <a:rPr lang="ru-RU" sz="2000" dirty="0" err="1">
                <a:latin typeface="Monotype Corsiva" pitchFamily="66" charset="0"/>
              </a:rPr>
              <a:t>допускається</a:t>
            </a:r>
            <a:r>
              <a:rPr lang="ru-RU" sz="2000" dirty="0">
                <a:latin typeface="Monotype Corsiva" pitchFamily="66" charset="0"/>
              </a:rPr>
              <a:t>. </a:t>
            </a:r>
            <a:br>
              <a:rPr lang="ru-RU" sz="2000" dirty="0">
                <a:latin typeface="Monotype Corsiva" pitchFamily="66" charset="0"/>
              </a:rPr>
            </a:br>
            <a:r>
              <a:rPr lang="ru-RU" sz="2000" dirty="0" err="1">
                <a:latin typeface="Monotype Corsiva" pitchFamily="66" charset="0"/>
              </a:rPr>
              <a:t>Години</a:t>
            </a:r>
            <a:r>
              <a:rPr lang="ru-RU" sz="2000" dirty="0">
                <a:latin typeface="Monotype Corsiva" pitchFamily="66" charset="0"/>
              </a:rPr>
              <a:t> на </a:t>
            </a:r>
            <a:r>
              <a:rPr lang="ru-RU" sz="2000" dirty="0" err="1">
                <a:latin typeface="Monotype Corsiva" pitchFamily="66" charset="0"/>
              </a:rPr>
              <a:t>їх</a:t>
            </a:r>
            <a:r>
              <a:rPr lang="ru-RU" sz="2000" dirty="0">
                <a:latin typeface="Monotype Corsiva" pitchFamily="66" charset="0"/>
              </a:rPr>
              <a:t> </a:t>
            </a:r>
            <a:r>
              <a:rPr lang="ru-RU" sz="2000" dirty="0" err="1">
                <a:latin typeface="Monotype Corsiva" pitchFamily="66" charset="0"/>
              </a:rPr>
              <a:t>вивчення</a:t>
            </a:r>
            <a:r>
              <a:rPr lang="ru-RU" sz="2000" dirty="0">
                <a:latin typeface="Monotype Corsiva" pitchFamily="66" charset="0"/>
              </a:rPr>
              <a:t> </a:t>
            </a:r>
            <a:r>
              <a:rPr lang="ru-RU" sz="2000" dirty="0" err="1">
                <a:latin typeface="Monotype Corsiva" pitchFamily="66" charset="0"/>
              </a:rPr>
              <a:t>можуть</a:t>
            </a:r>
            <a:r>
              <a:rPr lang="ru-RU" sz="2000" dirty="0">
                <a:latin typeface="Monotype Corsiva" pitchFamily="66" charset="0"/>
              </a:rPr>
              <a:t> </a:t>
            </a:r>
            <a:r>
              <a:rPr lang="ru-RU" sz="2000" dirty="0" err="1">
                <a:latin typeface="Monotype Corsiva" pitchFamily="66" charset="0"/>
              </a:rPr>
              <a:t>зменшуватися</a:t>
            </a:r>
            <a:r>
              <a:rPr lang="ru-RU" sz="2000" dirty="0">
                <a:latin typeface="Monotype Corsiva" pitchFamily="66" charset="0"/>
              </a:rPr>
              <a:t> не </a:t>
            </a:r>
            <a:r>
              <a:rPr lang="ru-RU" sz="2000" dirty="0" err="1">
                <a:latin typeface="Monotype Corsiva" pitchFamily="66" charset="0"/>
              </a:rPr>
              <a:t>більше</a:t>
            </a:r>
            <a:r>
              <a:rPr lang="ru-RU" sz="2000" dirty="0">
                <a:latin typeface="Monotype Corsiva" pitchFamily="66" charset="0"/>
              </a:rPr>
              <a:t> </a:t>
            </a:r>
            <a:r>
              <a:rPr lang="ru-RU" sz="2000" dirty="0" err="1">
                <a:latin typeface="Monotype Corsiva" pitchFamily="66" charset="0"/>
              </a:rPr>
              <a:t>ніж</a:t>
            </a:r>
            <a:r>
              <a:rPr lang="ru-RU" sz="2000" dirty="0">
                <a:latin typeface="Monotype Corsiva" pitchFamily="66" charset="0"/>
              </a:rPr>
              <a:t> </a:t>
            </a:r>
            <a:r>
              <a:rPr lang="ru-RU" sz="2000" dirty="0" err="1">
                <a:latin typeface="Monotype Corsiva" pitchFamily="66" charset="0"/>
              </a:rPr>
              <a:t>удвічі</a:t>
            </a:r>
            <a:r>
              <a:rPr lang="ru-RU" sz="2000" dirty="0">
                <a:latin typeface="Monotype Corsiva" pitchFamily="66" charset="0"/>
              </a:rPr>
              <a:t> </a:t>
            </a:r>
            <a:r>
              <a:rPr lang="ru-RU" sz="2000" dirty="0" err="1">
                <a:latin typeface="Monotype Corsiva" pitchFamily="66" charset="0"/>
              </a:rPr>
              <a:t>порівняно</a:t>
            </a:r>
            <a:r>
              <a:rPr lang="ru-RU" sz="2000" dirty="0">
                <a:latin typeface="Monotype Corsiva" pitchFamily="66" charset="0"/>
              </a:rPr>
              <a:t> з </a:t>
            </a:r>
            <a:r>
              <a:rPr lang="ru-RU" sz="2000" dirty="0" err="1">
                <a:latin typeface="Monotype Corsiva" pitchFamily="66" charset="0"/>
              </a:rPr>
              <a:t>показниками</a:t>
            </a:r>
            <a:r>
              <a:rPr lang="ru-RU" sz="2000" dirty="0">
                <a:latin typeface="Monotype Corsiva" pitchFamily="66" charset="0"/>
              </a:rPr>
              <a:t> </a:t>
            </a:r>
            <a:r>
              <a:rPr lang="ru-RU" sz="2000" dirty="0" err="1">
                <a:latin typeface="Monotype Corsiva" pitchFamily="66" charset="0"/>
              </a:rPr>
              <a:t>Типової</a:t>
            </a:r>
            <a:r>
              <a:rPr lang="ru-RU" sz="2000" dirty="0">
                <a:latin typeface="Monotype Corsiva" pitchFamily="66" charset="0"/>
              </a:rPr>
              <a:t> </a:t>
            </a:r>
            <a:r>
              <a:rPr lang="ru-RU" sz="2000" dirty="0" err="1">
                <a:latin typeface="Monotype Corsiva" pitchFamily="66" charset="0"/>
              </a:rPr>
              <a:t>освітньої</a:t>
            </a:r>
            <a:r>
              <a:rPr lang="ru-RU" sz="2000" dirty="0">
                <a:latin typeface="Monotype Corsiva" pitchFamily="66" charset="0"/>
              </a:rPr>
              <a:t> </a:t>
            </a:r>
            <a:r>
              <a:rPr lang="ru-RU" sz="2000" dirty="0" err="1">
                <a:latin typeface="Monotype Corsiva" pitchFamily="66" charset="0"/>
              </a:rPr>
              <a:t>програми</a:t>
            </a:r>
            <a:r>
              <a:rPr lang="ru-RU" sz="2000" dirty="0" smtClean="0">
                <a:latin typeface="Monotype Corsiva" pitchFamily="66" charset="0"/>
              </a:rPr>
              <a:t>.</a:t>
            </a:r>
            <a:br>
              <a:rPr lang="ru-RU" sz="2000" dirty="0" smtClean="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smtClean="0">
                <a:latin typeface="Monotype Corsiva" pitchFamily="66" charset="0"/>
              </a:rPr>
              <a:t>	У 10-му </a:t>
            </a:r>
            <a:r>
              <a:rPr lang="ru-RU" sz="2000" dirty="0" err="1" smtClean="0">
                <a:latin typeface="Monotype Corsiva" pitchFamily="66" charset="0"/>
              </a:rPr>
              <a:t>заклади</a:t>
            </a:r>
            <a:r>
              <a:rPr lang="ru-RU" sz="2000" dirty="0" smtClean="0">
                <a:latin typeface="Monotype Corsiva" pitchFamily="66" charset="0"/>
              </a:rPr>
              <a:t> </a:t>
            </a:r>
            <a:r>
              <a:rPr lang="ru-RU" sz="2000" dirty="0" err="1" smtClean="0">
                <a:latin typeface="Monotype Corsiva" pitchFamily="66" charset="0"/>
              </a:rPr>
              <a:t>можуть</a:t>
            </a:r>
            <a:r>
              <a:rPr lang="ru-RU" sz="2000" dirty="0" smtClean="0">
                <a:latin typeface="Monotype Corsiva" pitchFamily="66" charset="0"/>
              </a:rPr>
              <a:t> </a:t>
            </a:r>
            <a:r>
              <a:rPr lang="ru-RU" sz="2000" dirty="0" err="1" smtClean="0">
                <a:latin typeface="Monotype Corsiva" pitchFamily="66" charset="0"/>
              </a:rPr>
              <a:t>комбінувати</a:t>
            </a:r>
            <a:r>
              <a:rPr lang="ru-RU" sz="2000" dirty="0" smtClean="0">
                <a:latin typeface="Monotype Corsiva" pitchFamily="66" charset="0"/>
              </a:rPr>
              <a:t> </a:t>
            </a:r>
            <a:r>
              <a:rPr lang="ru-RU" sz="2000" dirty="0" err="1">
                <a:latin typeface="Monotype Corsiva" pitchFamily="66" charset="0"/>
              </a:rPr>
              <a:t>перелік</a:t>
            </a:r>
            <a:r>
              <a:rPr lang="ru-RU" sz="2000" dirty="0">
                <a:latin typeface="Monotype Corsiva" pitchFamily="66" charset="0"/>
              </a:rPr>
              <a:t> </a:t>
            </a:r>
            <a:r>
              <a:rPr lang="ru-RU" sz="2000" dirty="0" err="1">
                <a:latin typeface="Monotype Corsiva" pitchFamily="66" charset="0"/>
              </a:rPr>
              <a:t>окремих</a:t>
            </a:r>
            <a:r>
              <a:rPr lang="ru-RU" sz="2000" dirty="0">
                <a:latin typeface="Monotype Corsiva" pitchFamily="66" charset="0"/>
              </a:rPr>
              <a:t> </a:t>
            </a:r>
            <a:r>
              <a:rPr lang="ru-RU" sz="2000" dirty="0" err="1">
                <a:latin typeface="Monotype Corsiva" pitchFamily="66" charset="0"/>
              </a:rPr>
              <a:t>предметів</a:t>
            </a:r>
            <a:r>
              <a:rPr lang="ru-RU" sz="2000" dirty="0">
                <a:latin typeface="Monotype Corsiva" pitchFamily="66" charset="0"/>
              </a:rPr>
              <a:t> з </a:t>
            </a:r>
            <a:r>
              <a:rPr lang="ru-RU" sz="2000" dirty="0" err="1">
                <a:latin typeface="Monotype Corsiva" pitchFamily="66" charset="0"/>
              </a:rPr>
              <a:t>обох</a:t>
            </a:r>
            <a:r>
              <a:rPr lang="ru-RU" sz="2000" dirty="0">
                <a:latin typeface="Monotype Corsiva" pitchFamily="66" charset="0"/>
              </a:rPr>
              <a:t> </a:t>
            </a:r>
            <a:r>
              <a:rPr lang="ru-RU" sz="2000" dirty="0" err="1">
                <a:latin typeface="Monotype Corsiva" pitchFamily="66" charset="0"/>
              </a:rPr>
              <a:t>запропонованих</a:t>
            </a:r>
            <a:r>
              <a:rPr lang="ru-RU" sz="2000" dirty="0">
                <a:latin typeface="Monotype Corsiva" pitchFamily="66" charset="0"/>
              </a:rPr>
              <a:t> </a:t>
            </a:r>
            <a:r>
              <a:rPr lang="ru-RU" sz="2000" dirty="0" err="1">
                <a:latin typeface="Monotype Corsiva" pitchFamily="66" charset="0"/>
              </a:rPr>
              <a:t>варіантів</a:t>
            </a:r>
            <a:r>
              <a:rPr lang="ru-RU" sz="2000" dirty="0">
                <a:latin typeface="Monotype Corsiva" pitchFamily="66" charset="0"/>
              </a:rPr>
              <a:t> </a:t>
            </a:r>
            <a:r>
              <a:rPr lang="ru-RU" sz="2000" dirty="0" err="1">
                <a:latin typeface="Monotype Corsiva" pitchFamily="66" charset="0"/>
              </a:rPr>
              <a:t>Типових</a:t>
            </a:r>
            <a:r>
              <a:rPr lang="ru-RU" sz="2000" dirty="0">
                <a:latin typeface="Monotype Corsiva" pitchFamily="66" charset="0"/>
              </a:rPr>
              <a:t> </a:t>
            </a:r>
            <a:r>
              <a:rPr lang="ru-RU" sz="2000" dirty="0" err="1">
                <a:latin typeface="Monotype Corsiva" pitchFamily="66" charset="0"/>
              </a:rPr>
              <a:t>освітніх</a:t>
            </a:r>
            <a:r>
              <a:rPr lang="ru-RU" sz="2000" dirty="0">
                <a:latin typeface="Monotype Corsiva" pitchFamily="66" charset="0"/>
              </a:rPr>
              <a:t> </a:t>
            </a:r>
            <a:r>
              <a:rPr lang="ru-RU" sz="2000" dirty="0" err="1" smtClean="0">
                <a:latin typeface="Monotype Corsiva" pitchFamily="66" charset="0"/>
              </a:rPr>
              <a:t>програм</a:t>
            </a:r>
            <a:r>
              <a:rPr lang="ru-RU" sz="2000" dirty="0" smtClean="0">
                <a:latin typeface="Monotype Corsiva" pitchFamily="66" charset="0"/>
              </a:rPr>
              <a:t>.</a:t>
            </a:r>
            <a:r>
              <a:rPr lang="ru-RU" sz="2000" dirty="0">
                <a:latin typeface="Monotype Corsiva" pitchFamily="66" charset="0"/>
              </a:rPr>
              <a:t> </a:t>
            </a:r>
            <a:r>
              <a:rPr lang="ru-RU" sz="2000" dirty="0" err="1">
                <a:latin typeface="Monotype Corsiva" pitchFamily="66" charset="0"/>
              </a:rPr>
              <a:t>Профіль</a:t>
            </a:r>
            <a:r>
              <a:rPr lang="ru-RU" sz="2000" dirty="0">
                <a:latin typeface="Monotype Corsiva" pitchFamily="66" charset="0"/>
              </a:rPr>
              <a:t> </a:t>
            </a:r>
            <a:r>
              <a:rPr lang="ru-RU" sz="2000" dirty="0" err="1">
                <a:latin typeface="Monotype Corsiva" pitchFamily="66" charset="0"/>
              </a:rPr>
              <a:t>навчання</a:t>
            </a:r>
            <a:r>
              <a:rPr lang="ru-RU" sz="2000" dirty="0">
                <a:latin typeface="Monotype Corsiva" pitchFamily="66" charset="0"/>
              </a:rPr>
              <a:t> </a:t>
            </a:r>
            <a:r>
              <a:rPr lang="ru-RU" sz="2000" dirty="0" err="1">
                <a:latin typeface="Monotype Corsiva" pitchFamily="66" charset="0"/>
              </a:rPr>
              <a:t>формується</a:t>
            </a:r>
            <a:r>
              <a:rPr lang="ru-RU" sz="2000" dirty="0">
                <a:latin typeface="Monotype Corsiva" pitchFamily="66" charset="0"/>
              </a:rPr>
              <a:t> закладом </a:t>
            </a:r>
            <a:r>
              <a:rPr lang="ru-RU" sz="2000" dirty="0" err="1">
                <a:latin typeface="Monotype Corsiva" pitchFamily="66" charset="0"/>
              </a:rPr>
              <a:t>освіти</a:t>
            </a:r>
            <a:r>
              <a:rPr lang="ru-RU" sz="2000" dirty="0">
                <a:latin typeface="Monotype Corsiva" pitchFamily="66" charset="0"/>
              </a:rPr>
              <a:t> з </a:t>
            </a:r>
            <a:r>
              <a:rPr lang="ru-RU" sz="2000" dirty="0" err="1">
                <a:latin typeface="Monotype Corsiva" pitchFamily="66" charset="0"/>
              </a:rPr>
              <a:t>урахуванням</a:t>
            </a:r>
            <a:r>
              <a:rPr lang="ru-RU" sz="2000" dirty="0">
                <a:latin typeface="Monotype Corsiva" pitchFamily="66" charset="0"/>
              </a:rPr>
              <a:t> </a:t>
            </a:r>
            <a:r>
              <a:rPr lang="ru-RU" sz="2000" dirty="0" err="1">
                <a:latin typeface="Monotype Corsiva" pitchFamily="66" charset="0"/>
              </a:rPr>
              <a:t>можливостей</a:t>
            </a:r>
            <a:r>
              <a:rPr lang="ru-RU" sz="2000" dirty="0">
                <a:latin typeface="Monotype Corsiva" pitchFamily="66" charset="0"/>
              </a:rPr>
              <a:t> </a:t>
            </a:r>
            <a:r>
              <a:rPr lang="ru-RU" sz="2000" dirty="0" err="1">
                <a:latin typeface="Monotype Corsiva" pitchFamily="66" charset="0"/>
              </a:rPr>
              <a:t>забезпечити</a:t>
            </a:r>
            <a:r>
              <a:rPr lang="ru-RU" sz="2000" dirty="0">
                <a:latin typeface="Monotype Corsiva" pitchFamily="66" charset="0"/>
              </a:rPr>
              <a:t> </a:t>
            </a:r>
            <a:r>
              <a:rPr lang="ru-RU" sz="2000" dirty="0" err="1">
                <a:latin typeface="Monotype Corsiva" pitchFamily="66" charset="0"/>
              </a:rPr>
              <a:t>якісну</a:t>
            </a:r>
            <a:r>
              <a:rPr lang="ru-RU" sz="2000" dirty="0">
                <a:latin typeface="Monotype Corsiva" pitchFamily="66" charset="0"/>
              </a:rPr>
              <a:t> </a:t>
            </a:r>
            <a:r>
              <a:rPr lang="ru-RU" sz="2000" dirty="0" err="1">
                <a:latin typeface="Monotype Corsiva" pitchFamily="66" charset="0"/>
              </a:rPr>
              <a:t>його</a:t>
            </a:r>
            <a:r>
              <a:rPr lang="ru-RU" sz="2000" dirty="0">
                <a:latin typeface="Monotype Corsiva" pitchFamily="66" charset="0"/>
              </a:rPr>
              <a:t> </a:t>
            </a:r>
            <a:r>
              <a:rPr lang="ru-RU" sz="2000" dirty="0" err="1">
                <a:latin typeface="Monotype Corsiva" pitchFamily="66" charset="0"/>
              </a:rPr>
              <a:t>реалізацію</a:t>
            </a:r>
            <a:r>
              <a:rPr lang="ru-RU" sz="2000" dirty="0">
                <a:latin typeface="Monotype Corsiva" pitchFamily="66" charset="0"/>
              </a:rPr>
              <a:t>. </a:t>
            </a:r>
            <a:r>
              <a:rPr lang="ru-RU" sz="2000" dirty="0" err="1">
                <a:latin typeface="Monotype Corsiva" pitchFamily="66" charset="0"/>
              </a:rPr>
              <a:t>Реалізація</a:t>
            </a:r>
            <a:r>
              <a:rPr lang="ru-RU" sz="2000" dirty="0">
                <a:latin typeface="Monotype Corsiva" pitchFamily="66" charset="0"/>
              </a:rPr>
              <a:t> </a:t>
            </a:r>
            <a:r>
              <a:rPr lang="ru-RU" sz="2000" dirty="0" err="1">
                <a:latin typeface="Monotype Corsiva" pitchFamily="66" charset="0"/>
              </a:rPr>
              <a:t>змісту</a:t>
            </a:r>
            <a:r>
              <a:rPr lang="ru-RU" sz="2000" dirty="0">
                <a:latin typeface="Monotype Corsiva" pitchFamily="66" charset="0"/>
              </a:rPr>
              <a:t> </a:t>
            </a:r>
            <a:r>
              <a:rPr lang="ru-RU" sz="2000" dirty="0" err="1">
                <a:latin typeface="Monotype Corsiva" pitchFamily="66" charset="0"/>
              </a:rPr>
              <a:t>освіти</a:t>
            </a:r>
            <a:r>
              <a:rPr lang="ru-RU" sz="2000" dirty="0">
                <a:latin typeface="Monotype Corsiva" pitchFamily="66" charset="0"/>
              </a:rPr>
              <a:t>, </a:t>
            </a:r>
            <a:r>
              <a:rPr lang="ru-RU" sz="2000" dirty="0" err="1">
                <a:latin typeface="Monotype Corsiva" pitchFamily="66" charset="0"/>
              </a:rPr>
              <a:t>визначеного</a:t>
            </a:r>
            <a:r>
              <a:rPr lang="ru-RU" sz="2000" dirty="0">
                <a:latin typeface="Monotype Corsiva" pitchFamily="66" charset="0"/>
              </a:rPr>
              <a:t> </a:t>
            </a:r>
            <a:r>
              <a:rPr lang="ru-RU" sz="2000" dirty="0" err="1">
                <a:latin typeface="Monotype Corsiva" pitchFamily="66" charset="0"/>
              </a:rPr>
              <a:t>Державним</a:t>
            </a:r>
            <a:r>
              <a:rPr lang="ru-RU" sz="2000" dirty="0">
                <a:latin typeface="Monotype Corsiva" pitchFamily="66" charset="0"/>
              </a:rPr>
              <a:t> стандартом, </a:t>
            </a:r>
            <a:r>
              <a:rPr lang="ru-RU" sz="2000" dirty="0" err="1">
                <a:latin typeface="Monotype Corsiva" pitchFamily="66" charset="0"/>
              </a:rPr>
              <a:t>також</a:t>
            </a:r>
            <a:r>
              <a:rPr lang="ru-RU" sz="2000" dirty="0">
                <a:latin typeface="Monotype Corsiva" pitchFamily="66" charset="0"/>
              </a:rPr>
              <a:t> </a:t>
            </a:r>
            <a:r>
              <a:rPr lang="ru-RU" sz="2000" dirty="0" err="1">
                <a:latin typeface="Monotype Corsiva" pitchFamily="66" charset="0"/>
              </a:rPr>
              <a:t>забезпечується</a:t>
            </a:r>
            <a:r>
              <a:rPr lang="ru-RU" sz="2000" dirty="0">
                <a:latin typeface="Monotype Corsiva" pitchFamily="66" charset="0"/>
              </a:rPr>
              <a:t> </a:t>
            </a:r>
            <a:r>
              <a:rPr lang="ru-RU" sz="2000" dirty="0" err="1">
                <a:latin typeface="Monotype Corsiva" pitchFamily="66" charset="0"/>
              </a:rPr>
              <a:t>вибірково-обов’язковими</a:t>
            </a:r>
            <a:r>
              <a:rPr lang="ru-RU" sz="2000" dirty="0">
                <a:latin typeface="Monotype Corsiva" pitchFamily="66" charset="0"/>
              </a:rPr>
              <a:t> предметами («</a:t>
            </a:r>
            <a:r>
              <a:rPr lang="ru-RU" sz="2000" dirty="0" err="1">
                <a:latin typeface="Monotype Corsiva" pitchFamily="66" charset="0"/>
              </a:rPr>
              <a:t>Інформатика</a:t>
            </a:r>
            <a:r>
              <a:rPr lang="ru-RU" sz="2000" dirty="0">
                <a:latin typeface="Monotype Corsiva" pitchFamily="66" charset="0"/>
              </a:rPr>
              <a:t>», «</a:t>
            </a:r>
            <a:r>
              <a:rPr lang="ru-RU" sz="2000" dirty="0" err="1">
                <a:latin typeface="Monotype Corsiva" pitchFamily="66" charset="0"/>
              </a:rPr>
              <a:t>Технології</a:t>
            </a:r>
            <a:r>
              <a:rPr lang="ru-RU" sz="2000" dirty="0">
                <a:latin typeface="Monotype Corsiva" pitchFamily="66" charset="0"/>
              </a:rPr>
              <a:t>», «</a:t>
            </a:r>
            <a:r>
              <a:rPr lang="ru-RU" sz="2000" dirty="0" err="1">
                <a:latin typeface="Monotype Corsiva" pitchFamily="66" charset="0"/>
              </a:rPr>
              <a:t>Мистецтво</a:t>
            </a:r>
            <a:r>
              <a:rPr lang="ru-RU" sz="2000" dirty="0">
                <a:latin typeface="Monotype Corsiva" pitchFamily="66" charset="0"/>
              </a:rPr>
              <a:t>»), </a:t>
            </a:r>
            <a:r>
              <a:rPr lang="ru-RU" sz="2000" dirty="0" err="1">
                <a:latin typeface="Monotype Corsiva" pitchFamily="66" charset="0"/>
              </a:rPr>
              <a:t>що</a:t>
            </a:r>
            <a:r>
              <a:rPr lang="ru-RU" sz="2000" dirty="0">
                <a:latin typeface="Monotype Corsiva" pitchFamily="66" charset="0"/>
              </a:rPr>
              <a:t> </a:t>
            </a:r>
            <a:r>
              <a:rPr lang="ru-RU" sz="2000" dirty="0" err="1">
                <a:latin typeface="Monotype Corsiva" pitchFamily="66" charset="0"/>
              </a:rPr>
              <a:t>вивчаються</a:t>
            </a:r>
            <a:r>
              <a:rPr lang="ru-RU" sz="2000" dirty="0">
                <a:latin typeface="Monotype Corsiva" pitchFamily="66" charset="0"/>
              </a:rPr>
              <a:t> на </a:t>
            </a:r>
            <a:r>
              <a:rPr lang="ru-RU" sz="2000" dirty="0" err="1">
                <a:latin typeface="Monotype Corsiva" pitchFamily="66" charset="0"/>
              </a:rPr>
              <a:t>рівні</a:t>
            </a:r>
            <a:r>
              <a:rPr lang="ru-RU" sz="2000" dirty="0">
                <a:latin typeface="Monotype Corsiva" pitchFamily="66" charset="0"/>
              </a:rPr>
              <a:t> стандарту. </a:t>
            </a:r>
            <a:r>
              <a:rPr lang="ru-RU" sz="2000" dirty="0" err="1">
                <a:latin typeface="Monotype Corsiva" pitchFamily="66" charset="0"/>
              </a:rPr>
              <a:t>Із</a:t>
            </a:r>
            <a:r>
              <a:rPr lang="ru-RU" sz="2000" dirty="0">
                <a:latin typeface="Monotype Corsiva" pitchFamily="66" charset="0"/>
              </a:rPr>
              <a:t> </a:t>
            </a:r>
            <a:r>
              <a:rPr lang="ru-RU" sz="2000" dirty="0" err="1">
                <a:latin typeface="Monotype Corsiva" pitchFamily="66" charset="0"/>
              </a:rPr>
              <a:t>запропонованого</a:t>
            </a:r>
            <a:r>
              <a:rPr lang="ru-RU" sz="2000" dirty="0">
                <a:latin typeface="Monotype Corsiva" pitchFamily="66" charset="0"/>
              </a:rPr>
              <a:t> </a:t>
            </a:r>
            <a:r>
              <a:rPr lang="ru-RU" sz="2000" dirty="0" err="1">
                <a:latin typeface="Monotype Corsiva" pitchFamily="66" charset="0"/>
              </a:rPr>
              <a:t>переліку</a:t>
            </a:r>
            <a:r>
              <a:rPr lang="ru-RU" sz="2000" dirty="0">
                <a:latin typeface="Monotype Corsiva" pitchFamily="66" charset="0"/>
              </a:rPr>
              <a:t> </a:t>
            </a:r>
            <a:r>
              <a:rPr lang="ru-RU" sz="2000" dirty="0" err="1">
                <a:latin typeface="Monotype Corsiva" pitchFamily="66" charset="0"/>
              </a:rPr>
              <a:t>учень</a:t>
            </a:r>
            <a:r>
              <a:rPr lang="ru-RU" sz="2000" dirty="0">
                <a:latin typeface="Monotype Corsiva" pitchFamily="66" charset="0"/>
              </a:rPr>
              <a:t> </a:t>
            </a:r>
            <a:r>
              <a:rPr lang="ru-RU" sz="2000" dirty="0" err="1">
                <a:latin typeface="Monotype Corsiva" pitchFamily="66" charset="0"/>
              </a:rPr>
              <a:t>має</a:t>
            </a:r>
            <a:r>
              <a:rPr lang="ru-RU" sz="2000" dirty="0">
                <a:latin typeface="Monotype Corsiva" pitchFamily="66" charset="0"/>
              </a:rPr>
              <a:t> обрати два </a:t>
            </a:r>
            <a:r>
              <a:rPr lang="ru-RU" sz="2000" dirty="0" err="1">
                <a:latin typeface="Monotype Corsiva" pitchFamily="66" charset="0"/>
              </a:rPr>
              <a:t>предмети</a:t>
            </a:r>
            <a:r>
              <a:rPr lang="ru-RU" sz="2000" dirty="0">
                <a:latin typeface="Monotype Corsiva" pitchFamily="66" charset="0"/>
              </a:rPr>
              <a:t> – один в 10 </a:t>
            </a:r>
            <a:r>
              <a:rPr lang="ru-RU" sz="2000" dirty="0" err="1">
                <a:latin typeface="Monotype Corsiva" pitchFamily="66" charset="0"/>
              </a:rPr>
              <a:t>класі</a:t>
            </a:r>
            <a:r>
              <a:rPr lang="ru-RU" sz="2000" dirty="0">
                <a:latin typeface="Monotype Corsiva" pitchFamily="66" charset="0"/>
              </a:rPr>
              <a:t>, </a:t>
            </a:r>
            <a:r>
              <a:rPr lang="ru-RU" sz="2000" dirty="0" err="1">
                <a:latin typeface="Monotype Corsiva" pitchFamily="66" charset="0"/>
              </a:rPr>
              <a:t>інший</a:t>
            </a:r>
            <a:r>
              <a:rPr lang="ru-RU" sz="2000" dirty="0">
                <a:latin typeface="Monotype Corsiva" pitchFamily="66" charset="0"/>
              </a:rPr>
              <a:t> в 11 </a:t>
            </a:r>
            <a:r>
              <a:rPr lang="ru-RU" sz="2000" dirty="0" err="1">
                <a:latin typeface="Monotype Corsiva" pitchFamily="66" charset="0"/>
              </a:rPr>
              <a:t>класі</a:t>
            </a:r>
            <a:r>
              <a:rPr lang="ru-RU" sz="2000" dirty="0">
                <a:latin typeface="Monotype Corsiva" pitchFamily="66" charset="0"/>
              </a:rPr>
              <a:t>, </a:t>
            </a:r>
            <a:r>
              <a:rPr lang="ru-RU" sz="2000" dirty="0" err="1">
                <a:latin typeface="Monotype Corsiva" pitchFamily="66" charset="0"/>
              </a:rPr>
              <a:t>або</a:t>
            </a:r>
            <a:r>
              <a:rPr lang="ru-RU" sz="2000" dirty="0">
                <a:latin typeface="Monotype Corsiva" pitchFamily="66" charset="0"/>
              </a:rPr>
              <a:t> </a:t>
            </a:r>
            <a:r>
              <a:rPr lang="ru-RU" sz="2000" dirty="0" err="1">
                <a:latin typeface="Monotype Corsiva" pitchFamily="66" charset="0"/>
              </a:rPr>
              <a:t>одночасно</a:t>
            </a:r>
            <a:r>
              <a:rPr lang="ru-RU" sz="2000" dirty="0">
                <a:latin typeface="Monotype Corsiva" pitchFamily="66" charset="0"/>
              </a:rPr>
              <a:t> два </a:t>
            </a:r>
            <a:r>
              <a:rPr lang="ru-RU" sz="2000" dirty="0" err="1">
                <a:latin typeface="Monotype Corsiva" pitchFamily="66" charset="0"/>
              </a:rPr>
              <a:t>предмети</a:t>
            </a:r>
            <a:r>
              <a:rPr lang="ru-RU" sz="2000" dirty="0">
                <a:latin typeface="Monotype Corsiva" pitchFamily="66" charset="0"/>
              </a:rPr>
              <a:t> в 10 і 11 </a:t>
            </a:r>
            <a:r>
              <a:rPr lang="ru-RU" sz="2000" dirty="0" err="1">
                <a:latin typeface="Monotype Corsiva" pitchFamily="66" charset="0"/>
              </a:rPr>
              <a:t>класах</a:t>
            </a:r>
            <a:r>
              <a:rPr lang="ru-RU" sz="2000" dirty="0">
                <a:latin typeface="Monotype Corsiva" pitchFamily="66" charset="0"/>
              </a:rPr>
              <a:t> (у такому </a:t>
            </a:r>
            <a:r>
              <a:rPr lang="ru-RU" sz="2000" dirty="0" err="1">
                <a:latin typeface="Monotype Corsiva" pitchFamily="66" charset="0"/>
              </a:rPr>
              <a:t>разі</a:t>
            </a:r>
            <a:r>
              <a:rPr lang="ru-RU" sz="2000" dirty="0">
                <a:latin typeface="Monotype Corsiva" pitchFamily="66" charset="0"/>
              </a:rPr>
              <a:t> </a:t>
            </a:r>
            <a:r>
              <a:rPr lang="ru-RU" sz="2000" dirty="0" err="1">
                <a:latin typeface="Monotype Corsiva" pitchFamily="66" charset="0"/>
              </a:rPr>
              <a:t>години</a:t>
            </a:r>
            <a:r>
              <a:rPr lang="ru-RU" sz="2000" dirty="0">
                <a:latin typeface="Monotype Corsiva" pitchFamily="66" charset="0"/>
              </a:rPr>
              <a:t>, </a:t>
            </a:r>
            <a:r>
              <a:rPr lang="ru-RU" sz="2000" dirty="0" err="1">
                <a:latin typeface="Monotype Corsiva" pitchFamily="66" charset="0"/>
              </a:rPr>
              <a:t>передбачені</a:t>
            </a:r>
            <a:r>
              <a:rPr lang="ru-RU" sz="2000" dirty="0">
                <a:latin typeface="Monotype Corsiva" pitchFamily="66" charset="0"/>
              </a:rPr>
              <a:t> на </a:t>
            </a:r>
            <a:r>
              <a:rPr lang="ru-RU" sz="2000" dirty="0" err="1">
                <a:latin typeface="Monotype Corsiva" pitchFamily="66" charset="0"/>
              </a:rPr>
              <a:t>вибірково-обов’язкові</a:t>
            </a:r>
            <a:r>
              <a:rPr lang="ru-RU" sz="2000" dirty="0">
                <a:latin typeface="Monotype Corsiva" pitchFamily="66" charset="0"/>
              </a:rPr>
              <a:t> </a:t>
            </a:r>
            <a:r>
              <a:rPr lang="ru-RU" sz="2000" dirty="0" err="1">
                <a:latin typeface="Monotype Corsiva" pitchFamily="66" charset="0"/>
              </a:rPr>
              <a:t>предмети</a:t>
            </a:r>
            <a:r>
              <a:rPr lang="ru-RU" sz="2000" dirty="0">
                <a:latin typeface="Monotype Corsiva" pitchFamily="66" charset="0"/>
              </a:rPr>
              <a:t> </a:t>
            </a:r>
            <a:r>
              <a:rPr lang="ru-RU" sz="2000" dirty="0" err="1">
                <a:latin typeface="Monotype Corsiva" pitchFamily="66" charset="0"/>
              </a:rPr>
              <a:t>діляться</a:t>
            </a:r>
            <a:r>
              <a:rPr lang="ru-RU" sz="2000" dirty="0">
                <a:latin typeface="Monotype Corsiva" pitchFamily="66" charset="0"/>
              </a:rPr>
              <a:t> </a:t>
            </a:r>
            <a:r>
              <a:rPr lang="ru-RU" sz="2000" dirty="0" err="1">
                <a:latin typeface="Monotype Corsiva" pitchFamily="66" charset="0"/>
              </a:rPr>
              <a:t>між</a:t>
            </a:r>
            <a:r>
              <a:rPr lang="ru-RU" sz="2000" dirty="0">
                <a:latin typeface="Monotype Corsiva" pitchFamily="66" charset="0"/>
              </a:rPr>
              <a:t> </a:t>
            </a:r>
            <a:r>
              <a:rPr lang="ru-RU" sz="2000" dirty="0" err="1">
                <a:latin typeface="Monotype Corsiva" pitchFamily="66" charset="0"/>
              </a:rPr>
              <a:t>двома</a:t>
            </a:r>
            <a:r>
              <a:rPr lang="ru-RU" sz="2000" dirty="0">
                <a:latin typeface="Monotype Corsiva" pitchFamily="66" charset="0"/>
              </a:rPr>
              <a:t> </a:t>
            </a:r>
            <a:r>
              <a:rPr lang="ru-RU" sz="2000" dirty="0" err="1">
                <a:latin typeface="Monotype Corsiva" pitchFamily="66" charset="0"/>
              </a:rPr>
              <a:t>обраними</a:t>
            </a:r>
            <a:r>
              <a:rPr lang="ru-RU" sz="2000" dirty="0">
                <a:latin typeface="Monotype Corsiva" pitchFamily="66" charset="0"/>
              </a:rPr>
              <a:t> предметами). З метою </a:t>
            </a:r>
            <a:r>
              <a:rPr lang="ru-RU" sz="2000" dirty="0" err="1">
                <a:latin typeface="Monotype Corsiva" pitchFamily="66" charset="0"/>
              </a:rPr>
              <a:t>уникнення</a:t>
            </a:r>
            <a:r>
              <a:rPr lang="ru-RU" sz="2000" dirty="0">
                <a:latin typeface="Monotype Corsiva" pitchFamily="66" charset="0"/>
              </a:rPr>
              <a:t> </a:t>
            </a:r>
            <a:r>
              <a:rPr lang="ru-RU" sz="2000" dirty="0" err="1">
                <a:latin typeface="Monotype Corsiva" pitchFamily="66" charset="0"/>
              </a:rPr>
              <a:t>одногодинного</a:t>
            </a:r>
            <a:r>
              <a:rPr lang="ru-RU" sz="2000" dirty="0">
                <a:latin typeface="Monotype Corsiva" pitchFamily="66" charset="0"/>
              </a:rPr>
              <a:t> </a:t>
            </a:r>
            <a:r>
              <a:rPr lang="ru-RU" sz="2000" dirty="0" err="1">
                <a:latin typeface="Monotype Corsiva" pitchFamily="66" charset="0"/>
              </a:rPr>
              <a:t>тижневого</a:t>
            </a:r>
            <a:r>
              <a:rPr lang="ru-RU" sz="2000" dirty="0">
                <a:latin typeface="Monotype Corsiva" pitchFamily="66" charset="0"/>
              </a:rPr>
              <a:t> </a:t>
            </a:r>
            <a:r>
              <a:rPr lang="ru-RU" sz="2000" dirty="0" err="1">
                <a:latin typeface="Monotype Corsiva" pitchFamily="66" charset="0"/>
              </a:rPr>
              <a:t>вивчення</a:t>
            </a:r>
            <a:r>
              <a:rPr lang="ru-RU" sz="2000" dirty="0">
                <a:latin typeface="Monotype Corsiva" pitchFamily="66" charset="0"/>
              </a:rPr>
              <a:t> </a:t>
            </a:r>
            <a:r>
              <a:rPr lang="ru-RU" sz="2000" dirty="0" err="1">
                <a:latin typeface="Monotype Corsiva" pitchFamily="66" charset="0"/>
              </a:rPr>
              <a:t>певного</a:t>
            </a:r>
            <a:r>
              <a:rPr lang="ru-RU" sz="2000" dirty="0">
                <a:latin typeface="Monotype Corsiva" pitchFamily="66" charset="0"/>
              </a:rPr>
              <a:t> предмета </a:t>
            </a:r>
            <a:r>
              <a:rPr lang="ru-RU" sz="2000" dirty="0" err="1">
                <a:latin typeface="Monotype Corsiva" pitchFamily="66" charset="0"/>
              </a:rPr>
              <a:t>або</a:t>
            </a:r>
            <a:r>
              <a:rPr lang="ru-RU" sz="2000" dirty="0">
                <a:latin typeface="Monotype Corsiva" pitchFamily="66" charset="0"/>
              </a:rPr>
              <a:t> курсу заклад </a:t>
            </a:r>
            <a:r>
              <a:rPr lang="ru-RU" sz="2000" dirty="0" err="1">
                <a:latin typeface="Monotype Corsiva" pitchFamily="66" charset="0"/>
              </a:rPr>
              <a:t>освіти</a:t>
            </a:r>
            <a:r>
              <a:rPr lang="ru-RU" sz="2000" dirty="0">
                <a:latin typeface="Monotype Corsiva" pitchFamily="66" charset="0"/>
              </a:rPr>
              <a:t> </a:t>
            </a:r>
            <a:r>
              <a:rPr lang="ru-RU" sz="2000" dirty="0" err="1">
                <a:latin typeface="Monotype Corsiva" pitchFamily="66" charset="0"/>
              </a:rPr>
              <a:t>може</a:t>
            </a:r>
            <a:r>
              <a:rPr lang="ru-RU" sz="2000" dirty="0">
                <a:latin typeface="Monotype Corsiva" pitchFamily="66" charset="0"/>
              </a:rPr>
              <a:t> </a:t>
            </a:r>
            <a:r>
              <a:rPr lang="ru-RU" sz="2000" dirty="0" err="1">
                <a:latin typeface="Monotype Corsiva" pitchFamily="66" charset="0"/>
              </a:rPr>
              <a:t>планувати</a:t>
            </a:r>
            <a:r>
              <a:rPr lang="ru-RU" sz="2000" dirty="0">
                <a:latin typeface="Monotype Corsiva" pitchFamily="66" charset="0"/>
              </a:rPr>
              <a:t> </a:t>
            </a:r>
            <a:r>
              <a:rPr lang="ru-RU" sz="2000" dirty="0" err="1">
                <a:latin typeface="Monotype Corsiva" pitchFamily="66" charset="0"/>
              </a:rPr>
              <a:t>його</a:t>
            </a:r>
            <a:r>
              <a:rPr lang="ru-RU" sz="2000" dirty="0">
                <a:latin typeface="Monotype Corsiva" pitchFamily="66" charset="0"/>
              </a:rPr>
              <a:t> </a:t>
            </a:r>
            <a:r>
              <a:rPr lang="ru-RU" sz="2000" dirty="0" err="1">
                <a:latin typeface="Monotype Corsiva" pitchFamily="66" charset="0"/>
              </a:rPr>
              <a:t>вивчення</a:t>
            </a:r>
            <a:r>
              <a:rPr lang="ru-RU" sz="2000" dirty="0">
                <a:latin typeface="Monotype Corsiva" pitchFamily="66" charset="0"/>
              </a:rPr>
              <a:t> </a:t>
            </a:r>
            <a:r>
              <a:rPr lang="ru-RU" sz="2000" dirty="0" err="1">
                <a:latin typeface="Monotype Corsiva" pitchFamily="66" charset="0"/>
              </a:rPr>
              <a:t>концентровано</a:t>
            </a:r>
            <a:r>
              <a:rPr lang="ru-RU" sz="2000" dirty="0">
                <a:latin typeface="Monotype Corsiva" pitchFamily="66" charset="0"/>
              </a:rPr>
              <a:t> (</a:t>
            </a:r>
            <a:r>
              <a:rPr lang="ru-RU" sz="2000" dirty="0" err="1">
                <a:latin typeface="Monotype Corsiva" pitchFamily="66" charset="0"/>
              </a:rPr>
              <a:t>впродовж</a:t>
            </a:r>
            <a:r>
              <a:rPr lang="ru-RU" sz="2000" dirty="0">
                <a:latin typeface="Monotype Corsiva" pitchFamily="66" charset="0"/>
              </a:rPr>
              <a:t> </a:t>
            </a:r>
            <a:r>
              <a:rPr lang="ru-RU" sz="2000" dirty="0" err="1">
                <a:latin typeface="Monotype Corsiva" pitchFamily="66" charset="0"/>
              </a:rPr>
              <a:t>чверті</a:t>
            </a:r>
            <a:r>
              <a:rPr lang="ru-RU" sz="2000" dirty="0">
                <a:latin typeface="Monotype Corsiva" pitchFamily="66" charset="0"/>
              </a:rPr>
              <a:t>, семестру, </a:t>
            </a:r>
            <a:r>
              <a:rPr lang="ru-RU" sz="2000" dirty="0" err="1">
                <a:latin typeface="Monotype Corsiva" pitchFamily="66" charset="0"/>
              </a:rPr>
              <a:t>навчального</a:t>
            </a:r>
            <a:r>
              <a:rPr lang="ru-RU" sz="2000" dirty="0">
                <a:latin typeface="Monotype Corsiva" pitchFamily="66" charset="0"/>
              </a:rPr>
              <a:t> року). </a:t>
            </a:r>
            <a:br>
              <a:rPr lang="ru-RU" sz="2000" dirty="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2000" dirty="0">
                <a:latin typeface="Monotype Corsiva" pitchFamily="66" charset="0"/>
              </a:rPr>
              <a:t/>
            </a:r>
            <a:br>
              <a:rPr lang="ru-RU" sz="2000" dirty="0">
                <a:latin typeface="Monotype Corsiva" pitchFamily="66" charset="0"/>
              </a:rPr>
            </a:br>
            <a:r>
              <a:rPr lang="ru-RU" sz="2000" dirty="0" smtClean="0">
                <a:latin typeface="Monotype Corsiva" pitchFamily="66" charset="0"/>
              </a:rPr>
              <a:t/>
            </a:r>
            <a:br>
              <a:rPr lang="ru-RU" sz="2000" dirty="0" smtClean="0">
                <a:latin typeface="Monotype Corsiva" pitchFamily="66" charset="0"/>
              </a:rPr>
            </a:br>
            <a:r>
              <a:rPr lang="ru-RU" sz="3200" dirty="0">
                <a:latin typeface="Monotype Corsiva" pitchFamily="66" charset="0"/>
              </a:rPr>
              <a:t/>
            </a:r>
            <a:br>
              <a:rPr lang="ru-RU" sz="3200" dirty="0">
                <a:latin typeface="Monotype Corsiva" pitchFamily="66" charset="0"/>
              </a:rPr>
            </a:br>
            <a:r>
              <a:rPr lang="ru-RU" sz="3200" dirty="0" smtClean="0">
                <a:latin typeface="Monotype Corsiva" pitchFamily="66" charset="0"/>
              </a:rPr>
              <a:t/>
            </a:r>
            <a:br>
              <a:rPr lang="ru-RU" sz="3200" dirty="0" smtClean="0">
                <a:latin typeface="Monotype Corsiva" pitchFamily="66" charset="0"/>
              </a:rPr>
            </a:br>
            <a:r>
              <a:rPr lang="ru-RU" sz="3200" dirty="0">
                <a:latin typeface="Monotype Corsiva" pitchFamily="66" charset="0"/>
              </a:rPr>
              <a:t/>
            </a:r>
            <a:br>
              <a:rPr lang="ru-RU" sz="3200" dirty="0">
                <a:latin typeface="Monotype Corsiva" pitchFamily="66" charset="0"/>
              </a:rPr>
            </a:br>
            <a:endParaRPr lang="ru-RU" sz="3200" dirty="0">
              <a:latin typeface="Monotype Corsiva" pitchFamily="66" charset="0"/>
            </a:endParaRPr>
          </a:p>
        </p:txBody>
      </p:sp>
    </p:spTree>
    <p:extLst>
      <p:ext uri="{BB962C8B-B14F-4D97-AF65-F5344CB8AC3E}">
        <p14:creationId xmlns:p14="http://schemas.microsoft.com/office/powerpoint/2010/main" val="240312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33084"/>
            <a:ext cx="7886699" cy="6724916"/>
          </a:xfrm>
        </p:spPr>
        <p:txBody>
          <a:bodyPr>
            <a:normAutofit/>
          </a:bodyPr>
          <a:lstStyle/>
          <a:p>
            <a:pPr marL="342900" lvl="0" indent="-342900" eaLnBrk="0" fontAlgn="base" hangingPunct="0">
              <a:lnSpc>
                <a:spcPct val="80000"/>
              </a:lnSpc>
              <a:spcBef>
                <a:spcPct val="20000"/>
              </a:spcBef>
              <a:spcAft>
                <a:spcPct val="0"/>
              </a:spcAft>
            </a:pPr>
            <a:r>
              <a:rPr lang="ru-RU" sz="1900" dirty="0" smtClean="0">
                <a:latin typeface="Times New Roman"/>
                <a:ea typeface="+mn-ea"/>
                <a:cs typeface="Times New Roman"/>
              </a:rPr>
              <a:t>		       </a:t>
            </a:r>
            <a:r>
              <a:rPr lang="ru-RU" sz="3600" b="1" dirty="0" err="1" smtClean="0">
                <a:solidFill>
                  <a:srgbClr val="003374"/>
                </a:solidFill>
                <a:latin typeface="Monotype Corsiva" pitchFamily="66" charset="0"/>
                <a:cs typeface="Times New Roman"/>
              </a:rPr>
              <a:t>Екпертний</a:t>
            </a:r>
            <a:r>
              <a:rPr lang="ru-RU" sz="3600" b="1" dirty="0" smtClean="0">
                <a:solidFill>
                  <a:srgbClr val="003374"/>
                </a:solidFill>
                <a:latin typeface="Monotype Corsiva" pitchFamily="66" charset="0"/>
                <a:cs typeface="Times New Roman"/>
              </a:rPr>
              <a:t> </a:t>
            </a:r>
            <a:r>
              <a:rPr lang="ru-RU" sz="3600" b="1" dirty="0" err="1">
                <a:solidFill>
                  <a:srgbClr val="003374"/>
                </a:solidFill>
                <a:latin typeface="Monotype Corsiva" pitchFamily="66" charset="0"/>
                <a:cs typeface="Times New Roman"/>
              </a:rPr>
              <a:t>висновок</a:t>
            </a:r>
            <a:r>
              <a:rPr lang="ru-RU" sz="3600" b="1" dirty="0">
                <a:solidFill>
                  <a:srgbClr val="003374"/>
                </a:solidFill>
                <a:latin typeface="Monotype Corsiva" pitchFamily="66" charset="0"/>
                <a:cs typeface="Times New Roman"/>
              </a:rPr>
              <a:t> </a:t>
            </a:r>
            <a:r>
              <a:rPr lang="ru-RU" sz="3600" b="1" dirty="0" smtClean="0">
                <a:solidFill>
                  <a:srgbClr val="003374"/>
                </a:solidFill>
                <a:latin typeface="Monotype Corsiva" pitchFamily="66" charset="0"/>
                <a:cs typeface="Times New Roman"/>
              </a:rPr>
              <a:t>ДСЯО</a:t>
            </a:r>
            <a:br>
              <a:rPr lang="ru-RU" sz="3600" b="1" dirty="0" smtClean="0">
                <a:solidFill>
                  <a:srgbClr val="003374"/>
                </a:solidFill>
                <a:latin typeface="Monotype Corsiva" pitchFamily="66" charset="0"/>
                <a:cs typeface="Times New Roman"/>
              </a:rPr>
            </a:br>
            <a:r>
              <a:rPr lang="ru-RU" sz="1900" dirty="0">
                <a:latin typeface="Times New Roman"/>
                <a:ea typeface="+mn-ea"/>
                <a:cs typeface="Times New Roman"/>
              </a:rPr>
              <a:t/>
            </a:r>
            <a:br>
              <a:rPr lang="ru-RU" sz="1900" dirty="0">
                <a:latin typeface="Times New Roman"/>
                <a:ea typeface="+mn-ea"/>
                <a:cs typeface="Times New Roman"/>
              </a:rPr>
            </a:br>
            <a:r>
              <a:rPr lang="ru-RU" sz="1900" dirty="0" smtClean="0">
                <a:latin typeface="Times New Roman"/>
                <a:ea typeface="+mn-ea"/>
                <a:cs typeface="Times New Roman"/>
              </a:rPr>
              <a:t>	</a:t>
            </a:r>
            <a:r>
              <a:rPr lang="ru-RU" sz="2000" dirty="0" smtClean="0">
                <a:latin typeface="Monotype Corsiva" pitchFamily="66" charset="0"/>
                <a:ea typeface="+mn-ea"/>
                <a:cs typeface="Times New Roman"/>
              </a:rPr>
              <a:t>Заклад </a:t>
            </a:r>
            <a:r>
              <a:rPr lang="ru-RU" sz="2000" dirty="0" err="1">
                <a:latin typeface="Monotype Corsiva" pitchFamily="66" charset="0"/>
                <a:ea typeface="+mn-ea"/>
                <a:cs typeface="Times New Roman"/>
              </a:rPr>
              <a:t>освіти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має</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погодити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використання</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нетипової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освітнь</a:t>
            </a:r>
            <a:r>
              <a:rPr lang="uk-UA" sz="2000" dirty="0" err="1">
                <a:latin typeface="Monotype Corsiva" pitchFamily="66" charset="0"/>
                <a:ea typeface="+mn-ea"/>
                <a:cs typeface="Times New Roman"/>
              </a:rPr>
              <a:t>ої</a:t>
            </a:r>
            <a:r>
              <a:rPr lang="uk-UA"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 з батьками (</a:t>
            </a:r>
            <a:r>
              <a:rPr lang="ru-RU" sz="2000" dirty="0" err="1">
                <a:latin typeface="Monotype Corsiva" pitchFamily="66" charset="0"/>
                <a:ea typeface="+mn-ea"/>
                <a:cs typeface="Times New Roman"/>
              </a:rPr>
              <a:t>оскільки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ці</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передбачають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необхідність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вкладення</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додаткових</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фінансових</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ресурсів</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що</a:t>
            </a:r>
            <a:r>
              <a:rPr lang="ru-RU" sz="2000" dirty="0">
                <a:latin typeface="Monotype Corsiva" pitchFamily="66" charset="0"/>
                <a:ea typeface="+mn-ea"/>
                <a:cs typeface="Times New Roman"/>
              </a:rPr>
              <a:t> не </a:t>
            </a:r>
            <a:r>
              <a:rPr lang="ru-RU" sz="2000" dirty="0" err="1">
                <a:latin typeface="Monotype Corsiva" pitchFamily="66" charset="0"/>
                <a:ea typeface="+mn-ea"/>
                <a:cs typeface="Times New Roman"/>
              </a:rPr>
              <a:t>забезпечуються</a:t>
            </a:r>
            <a:r>
              <a:rPr lang="ru-RU" sz="2000" dirty="0">
                <a:latin typeface="Monotype Corsiva" pitchFamily="66" charset="0"/>
                <a:ea typeface="+mn-ea"/>
                <a:cs typeface="Times New Roman"/>
              </a:rPr>
              <a:t> державою) та </a:t>
            </a:r>
            <a:r>
              <a:rPr lang="ru-RU" sz="2000" dirty="0" err="1">
                <a:latin typeface="Monotype Corsiva" pitchFamily="66" charset="0"/>
                <a:ea typeface="+mn-ea"/>
                <a:cs typeface="Times New Roman"/>
              </a:rPr>
              <a:t>схвалити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її</a:t>
            </a:r>
            <a:r>
              <a:rPr lang="ru-RU" sz="2000" dirty="0">
                <a:latin typeface="Monotype Corsiva" pitchFamily="66" charset="0"/>
                <a:ea typeface="+mn-ea"/>
                <a:cs typeface="Times New Roman"/>
              </a:rPr>
              <a:t> на </a:t>
            </a:r>
            <a:r>
              <a:rPr lang="ru-RU" sz="2000" dirty="0" err="1">
                <a:latin typeface="Monotype Corsiva" pitchFamily="66" charset="0"/>
                <a:ea typeface="+mn-ea"/>
                <a:cs typeface="Times New Roman"/>
              </a:rPr>
              <a:t>педагогічній</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раді</a:t>
            </a:r>
            <a:r>
              <a:rPr lang="ru-RU" sz="2000" dirty="0">
                <a:latin typeface="Monotype Corsiva" pitchFamily="66" charset="0"/>
                <a:ea typeface="+mn-ea"/>
                <a:cs typeface="Times New Roman"/>
              </a:rPr>
              <a:t> закладу. За результатами </a:t>
            </a:r>
            <a:r>
              <a:rPr lang="ru-RU" sz="2000" dirty="0" err="1">
                <a:latin typeface="Monotype Corsiva" pitchFamily="66" charset="0"/>
                <a:ea typeface="+mn-ea"/>
                <a:cs typeface="Times New Roman"/>
              </a:rPr>
              <a:t>цих</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погоджень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програму</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має</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затвердити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керівник</a:t>
            </a:r>
            <a:r>
              <a:rPr lang="ru-RU" sz="2000" dirty="0">
                <a:latin typeface="Monotype Corsiva" pitchFamily="66" charset="0"/>
                <a:ea typeface="+mn-ea"/>
                <a:cs typeface="Times New Roman"/>
              </a:rPr>
              <a:t> закладу.</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a:t>
            </a:r>
            <a:r>
              <a:rPr lang="ru-RU" sz="2000" dirty="0" smtClean="0">
                <a:latin typeface="Monotype Corsiva" pitchFamily="66" charset="0"/>
                <a:ea typeface="+mn-ea"/>
                <a:cs typeface="Times New Roman"/>
              </a:rPr>
              <a:t/>
            </a:r>
            <a:br>
              <a:rPr lang="ru-RU" sz="2000" dirty="0" smtClean="0">
                <a:latin typeface="Monotype Corsiva" pitchFamily="66" charset="0"/>
                <a:ea typeface="+mn-ea"/>
                <a:cs typeface="Times New Roman"/>
              </a:rPr>
            </a:br>
            <a:r>
              <a:rPr lang="ru-RU" sz="2000" dirty="0">
                <a:latin typeface="Monotype Corsiva" pitchFamily="66" charset="0"/>
                <a:ea typeface="+mn-ea"/>
                <a:cs typeface="Times New Roman"/>
              </a:rPr>
              <a:t>	</a:t>
            </a:r>
            <a:r>
              <a:rPr lang="ru-RU" sz="2000" dirty="0" err="1" smtClean="0">
                <a:latin typeface="Monotype Corsiva" pitchFamily="66" charset="0"/>
                <a:ea typeface="+mn-ea"/>
                <a:cs typeface="Times New Roman"/>
              </a:rPr>
              <a:t>Розробники</a:t>
            </a:r>
            <a:r>
              <a:rPr lang="ru-RU" sz="2000" dirty="0" smtClean="0">
                <a:latin typeface="Monotype Corsiva" pitchFamily="66" charset="0"/>
                <a:ea typeface="+mn-ea"/>
                <a:cs typeface="Times New Roman"/>
              </a:rPr>
              <a:t> </a:t>
            </a:r>
            <a:r>
              <a:rPr lang="ru-RU" sz="2000" dirty="0">
                <a:latin typeface="Monotype Corsiva" pitchFamily="66" charset="0"/>
                <a:ea typeface="+mn-ea"/>
                <a:cs typeface="Times New Roman"/>
              </a:rPr>
              <a:t>(</a:t>
            </a:r>
            <a:r>
              <a:rPr lang="ru-RU" sz="2000" dirty="0" err="1">
                <a:latin typeface="Monotype Corsiva" pitchFamily="66" charset="0"/>
                <a:ea typeface="+mn-ea"/>
                <a:cs typeface="Times New Roman"/>
              </a:rPr>
              <a:t>автори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освітніх</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загальної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середньої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освіти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що</a:t>
            </a:r>
            <a:r>
              <a:rPr lang="ru-RU" sz="2000" dirty="0">
                <a:latin typeface="Monotype Corsiva" pitchFamily="66" charset="0"/>
                <a:ea typeface="+mn-ea"/>
                <a:cs typeface="Times New Roman"/>
              </a:rPr>
              <a:t> не є </a:t>
            </a:r>
            <a:r>
              <a:rPr lang="ru-RU" sz="2000" dirty="0" err="1">
                <a:latin typeface="Monotype Corsiva" pitchFamily="66" charset="0"/>
                <a:ea typeface="+mn-ea"/>
                <a:cs typeface="Times New Roman"/>
              </a:rPr>
              <a:t>типовими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мають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звернутися</a:t>
            </a:r>
            <a:r>
              <a:rPr lang="ru-RU" sz="2000" dirty="0">
                <a:latin typeface="Monotype Corsiva" pitchFamily="66" charset="0"/>
                <a:ea typeface="+mn-ea"/>
                <a:cs typeface="Times New Roman"/>
              </a:rPr>
              <a:t> до </a:t>
            </a:r>
            <a:r>
              <a:rPr lang="ru-RU" sz="2000" dirty="0" err="1">
                <a:latin typeface="Monotype Corsiva" pitchFamily="66" charset="0"/>
                <a:ea typeface="+mn-ea"/>
                <a:cs typeface="Times New Roman"/>
              </a:rPr>
              <a:t>Державної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служби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якості</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освіти</a:t>
            </a:r>
            <a:r>
              <a:rPr lang="ru-RU" sz="2000" dirty="0">
                <a:latin typeface="Monotype Corsiva" pitchFamily="66" charset="0"/>
                <a:ea typeface="+mn-ea"/>
                <a:cs typeface="Times New Roman"/>
              </a:rPr>
              <a:t> (ДСЯО) і подати </a:t>
            </a:r>
            <a:r>
              <a:rPr lang="ru-RU" sz="2000" dirty="0" err="1">
                <a:latin typeface="Monotype Corsiva" pitchFamily="66" charset="0"/>
                <a:ea typeface="+mn-ea"/>
                <a:cs typeface="Times New Roman"/>
              </a:rPr>
              <a:t>такий</a:t>
            </a:r>
            <a:r>
              <a:rPr lang="ru-RU" sz="2000" dirty="0">
                <a:latin typeface="Monotype Corsiva" pitchFamily="66" charset="0"/>
                <a:ea typeface="+mn-ea"/>
                <a:cs typeface="Times New Roman"/>
              </a:rPr>
              <a:t> пакет </a:t>
            </a:r>
            <a:r>
              <a:rPr lang="ru-RU" sz="2000" dirty="0" err="1">
                <a:latin typeface="Monotype Corsiva" pitchFamily="66" charset="0"/>
                <a:ea typeface="+mn-ea"/>
                <a:cs typeface="Times New Roman"/>
              </a:rPr>
              <a:t>документів</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1. Лист-</a:t>
            </a:r>
            <a:r>
              <a:rPr lang="ru-RU" sz="2000" dirty="0" err="1">
                <a:latin typeface="Monotype Corsiva" pitchFamily="66" charset="0"/>
                <a:ea typeface="+mn-ea"/>
                <a:cs typeface="Times New Roman"/>
              </a:rPr>
              <a:t>клопотання</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щодо</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проведення</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експертизи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2. </a:t>
            </a:r>
            <a:r>
              <a:rPr lang="ru-RU" sz="2000" dirty="0" err="1">
                <a:latin typeface="Monotype Corsiva" pitchFamily="66" charset="0"/>
                <a:ea typeface="+mn-ea"/>
                <a:cs typeface="Times New Roman"/>
              </a:rPr>
              <a:t>Програма</a:t>
            </a:r>
            <a:r>
              <a:rPr lang="ru-RU" sz="2000" dirty="0">
                <a:latin typeface="Monotype Corsiva" pitchFamily="66" charset="0"/>
                <a:ea typeface="+mn-ea"/>
                <a:cs typeface="Times New Roman"/>
              </a:rPr>
              <a:t> (текст) за </a:t>
            </a:r>
            <a:r>
              <a:rPr lang="ru-RU" sz="2000" dirty="0" err="1">
                <a:latin typeface="Monotype Corsiva" pitchFamily="66" charset="0"/>
                <a:ea typeface="+mn-ea"/>
                <a:cs typeface="Times New Roman"/>
              </a:rPr>
              <a:t>підписом</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розробників</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авторів</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або</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її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завірена</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копія</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3. </a:t>
            </a:r>
            <a:r>
              <a:rPr lang="ru-RU" sz="2000" dirty="0" err="1">
                <a:latin typeface="Monotype Corsiva" pitchFamily="66" charset="0"/>
                <a:ea typeface="+mn-ea"/>
                <a:cs typeface="Times New Roman"/>
              </a:rPr>
              <a:t>Електронна</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копія</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 у </a:t>
            </a:r>
            <a:r>
              <a:rPr lang="ru-RU" sz="2000" dirty="0" err="1">
                <a:latin typeface="Monotype Corsiva" pitchFamily="66" charset="0"/>
                <a:ea typeface="+mn-ea"/>
                <a:cs typeface="Times New Roman"/>
              </a:rPr>
              <a:t>форматі</a:t>
            </a:r>
            <a:r>
              <a:rPr lang="ru-RU" sz="2000" dirty="0">
                <a:latin typeface="Monotype Corsiva" pitchFamily="66" charset="0"/>
                <a:ea typeface="+mn-ea"/>
                <a:cs typeface="Times New Roman"/>
              </a:rPr>
              <a:t> PDF.</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4. </a:t>
            </a:r>
            <a:r>
              <a:rPr lang="ru-RU" sz="2000" dirty="0" err="1">
                <a:latin typeface="Monotype Corsiva" pitchFamily="66" charset="0"/>
                <a:ea typeface="+mn-ea"/>
                <a:cs typeface="Times New Roman"/>
              </a:rPr>
              <a:t>Пояснювальна</a:t>
            </a:r>
            <a:r>
              <a:rPr lang="ru-RU" sz="2000" dirty="0">
                <a:latin typeface="Monotype Corsiva" pitchFamily="66" charset="0"/>
                <a:ea typeface="+mn-ea"/>
                <a:cs typeface="Times New Roman"/>
              </a:rPr>
              <a:t> записка до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5. </a:t>
            </a:r>
            <a:r>
              <a:rPr lang="ru-RU" sz="2000" dirty="0" err="1">
                <a:latin typeface="Monotype Corsiva" pitchFamily="66" charset="0"/>
                <a:ea typeface="+mn-ea"/>
                <a:cs typeface="Times New Roman"/>
              </a:rPr>
              <a:t>Матеріали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апробації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експерименту</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відповідного</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навчально</a:t>
            </a:r>
            <a:r>
              <a:rPr lang="ru-RU" sz="2000" dirty="0">
                <a:latin typeface="Monotype Corsiva" pitchFamily="66" charset="0"/>
                <a:ea typeface="+mn-ea"/>
                <a:cs typeface="Times New Roman"/>
              </a:rPr>
              <a:t>-методичного </a:t>
            </a:r>
            <a:r>
              <a:rPr lang="ru-RU" sz="2000" dirty="0" err="1">
                <a:latin typeface="Monotype Corsiva" pitchFamily="66" charset="0"/>
                <a:ea typeface="+mn-ea"/>
                <a:cs typeface="Times New Roman"/>
              </a:rPr>
              <a:t>забезпечення</a:t>
            </a:r>
            <a:r>
              <a:rPr lang="ru-RU" sz="2000" dirty="0">
                <a:latin typeface="Monotype Corsiva" pitchFamily="66" charset="0"/>
                <a:ea typeface="+mn-ea"/>
                <a:cs typeface="Times New Roman"/>
              </a:rPr>
              <a:t> (у </a:t>
            </a:r>
            <a:r>
              <a:rPr lang="ru-RU" sz="2000" dirty="0" err="1">
                <a:latin typeface="Monotype Corsiva" pitchFamily="66" charset="0"/>
                <a:ea typeface="+mn-ea"/>
                <a:cs typeface="Times New Roman"/>
              </a:rPr>
              <a:t>разі</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наявності</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6. </a:t>
            </a:r>
            <a:r>
              <a:rPr lang="ru-RU" sz="2000" dirty="0" err="1">
                <a:latin typeface="Monotype Corsiva" pitchFamily="66" charset="0"/>
                <a:ea typeface="+mn-ea"/>
                <a:cs typeface="Times New Roman"/>
              </a:rPr>
              <a:t>Експертні</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висновки</a:t>
            </a:r>
            <a:r>
              <a:rPr lang="ru-RU" sz="2000" dirty="0">
                <a:latin typeface="Monotype Corsiva" pitchFamily="66" charset="0"/>
                <a:ea typeface="+mn-ea"/>
                <a:cs typeface="Times New Roman"/>
              </a:rPr>
              <a:t> (у </a:t>
            </a:r>
            <a:r>
              <a:rPr lang="ru-RU" sz="2000" dirty="0" err="1">
                <a:latin typeface="Monotype Corsiva" pitchFamily="66" charset="0"/>
                <a:ea typeface="+mn-ea"/>
                <a:cs typeface="Times New Roman"/>
              </a:rPr>
              <a:t>разі</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наявності</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r>
              <a:rPr lang="ru-RU" sz="2000" dirty="0">
                <a:latin typeface="Monotype Corsiva" pitchFamily="66" charset="0"/>
                <a:ea typeface="+mn-ea"/>
                <a:cs typeface="Times New Roman"/>
              </a:rPr>
              <a:t/>
            </a:r>
            <a:br>
              <a:rPr lang="ru-RU" sz="2000" dirty="0">
                <a:latin typeface="Monotype Corsiva" pitchFamily="66" charset="0"/>
                <a:ea typeface="+mn-ea"/>
                <a:cs typeface="Times New Roman"/>
              </a:rPr>
            </a:br>
            <a:r>
              <a:rPr lang="ru-RU" sz="2000" dirty="0" smtClean="0">
                <a:latin typeface="Monotype Corsiva" pitchFamily="66" charset="0"/>
                <a:ea typeface="+mn-ea"/>
                <a:cs typeface="Times New Roman"/>
              </a:rPr>
              <a:t>	</a:t>
            </a:r>
            <a:r>
              <a:rPr lang="ru-RU" sz="2000" dirty="0" err="1" smtClean="0">
                <a:latin typeface="Monotype Corsiva" pitchFamily="66" charset="0"/>
                <a:ea typeface="+mn-ea"/>
                <a:cs typeface="Times New Roman"/>
              </a:rPr>
              <a:t>Після</a:t>
            </a:r>
            <a:r>
              <a:rPr lang="ru-RU" sz="2000" dirty="0" smtClean="0">
                <a:latin typeface="Monotype Corsiva" pitchFamily="66" charset="0"/>
                <a:ea typeface="+mn-ea"/>
                <a:cs typeface="Times New Roman"/>
              </a:rPr>
              <a:t> </a:t>
            </a:r>
            <a:r>
              <a:rPr lang="ru-RU" sz="2000" dirty="0">
                <a:latin typeface="Monotype Corsiva" pitchFamily="66" charset="0"/>
                <a:ea typeface="+mn-ea"/>
                <a:cs typeface="Times New Roman"/>
              </a:rPr>
              <a:t>того, як </a:t>
            </a:r>
            <a:r>
              <a:rPr lang="ru-RU" sz="2000" dirty="0" err="1">
                <a:latin typeface="Monotype Corsiva" pitchFamily="66" charset="0"/>
                <a:ea typeface="+mn-ea"/>
                <a:cs typeface="Times New Roman"/>
              </a:rPr>
              <a:t>програми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що</a:t>
            </a:r>
            <a:r>
              <a:rPr lang="ru-RU" sz="2000" dirty="0">
                <a:latin typeface="Monotype Corsiva" pitchFamily="66" charset="0"/>
                <a:ea typeface="+mn-ea"/>
                <a:cs typeface="Times New Roman"/>
              </a:rPr>
              <a:t> не є </a:t>
            </a:r>
            <a:r>
              <a:rPr lang="ru-RU" sz="2000" dirty="0" err="1">
                <a:latin typeface="Monotype Corsiva" pitchFamily="66" charset="0"/>
                <a:ea typeface="+mn-ea"/>
                <a:cs typeface="Times New Roman"/>
              </a:rPr>
              <a:t>типовими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отримають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позитивний</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висновок</a:t>
            </a:r>
            <a:r>
              <a:rPr lang="ru-RU" sz="2000" dirty="0">
                <a:latin typeface="Monotype Corsiva" pitchFamily="66" charset="0"/>
                <a:ea typeface="+mn-ea"/>
                <a:cs typeface="Times New Roman"/>
              </a:rPr>
              <a:t> про </a:t>
            </a:r>
            <a:r>
              <a:rPr lang="ru-RU" sz="2000" dirty="0" err="1">
                <a:latin typeface="Monotype Corsiva" pitchFamily="66" charset="0"/>
                <a:ea typeface="+mn-ea"/>
                <a:cs typeface="Times New Roman"/>
              </a:rPr>
              <a:t>відповідність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Держстандарту</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від</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Державної</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служби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якості</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освіти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школи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мають</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звернутися</a:t>
            </a:r>
            <a:r>
              <a:rPr lang="ru-RU" sz="2000" dirty="0">
                <a:latin typeface="Monotype Corsiva" pitchFamily="66" charset="0"/>
                <a:ea typeface="+mn-ea"/>
                <a:cs typeface="Times New Roman"/>
              </a:rPr>
              <a:t> до ДСЯО та </a:t>
            </a:r>
            <a:r>
              <a:rPr lang="ru-RU" sz="2000" dirty="0" err="1">
                <a:latin typeface="Monotype Corsiva" pitchFamily="66" charset="0"/>
                <a:ea typeface="+mn-ea"/>
                <a:cs typeface="Times New Roman"/>
              </a:rPr>
              <a:t>підтвердити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намір</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навчати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дітей</a:t>
            </a:r>
            <a:r>
              <a:rPr lang="ru-RU" sz="2000" dirty="0">
                <a:latin typeface="Monotype Corsiva" pitchFamily="66" charset="0"/>
                <a:ea typeface="+mn-ea"/>
                <a:cs typeface="Times New Roman"/>
              </a:rPr>
              <a:t> за </a:t>
            </a:r>
            <a:r>
              <a:rPr lang="ru-RU" sz="2000" dirty="0" err="1">
                <a:latin typeface="Monotype Corsiva" pitchFamily="66" charset="0"/>
                <a:ea typeface="+mn-ea"/>
                <a:cs typeface="Times New Roman"/>
              </a:rPr>
              <a:t>цими</a:t>
            </a:r>
            <a:r>
              <a:rPr lang="ru-RU" sz="2000" dirty="0">
                <a:latin typeface="Monotype Corsiva" pitchFamily="66" charset="0"/>
                <a:ea typeface="+mn-ea"/>
                <a:cs typeface="Times New Roman"/>
              </a:rPr>
              <a:t> </a:t>
            </a:r>
            <a:r>
              <a:rPr lang="ru-RU" sz="2000" dirty="0" err="1">
                <a:latin typeface="Monotype Corsiva" pitchFamily="66" charset="0"/>
                <a:ea typeface="+mn-ea"/>
                <a:cs typeface="Times New Roman"/>
              </a:rPr>
              <a:t>програмами</a:t>
            </a:r>
            <a:r>
              <a:rPr lang="ru-RU" sz="2000" dirty="0">
                <a:latin typeface="Monotype Corsiva" pitchFamily="66" charset="0"/>
                <a:ea typeface="+mn-ea"/>
                <a:cs typeface="Times New Roman"/>
              </a:rPr>
              <a:t>.</a:t>
            </a:r>
            <a:br>
              <a:rPr lang="ru-RU" sz="2000" dirty="0">
                <a:latin typeface="Monotype Corsiva" pitchFamily="66" charset="0"/>
                <a:ea typeface="+mn-ea"/>
                <a:cs typeface="Times New Roman"/>
              </a:rPr>
            </a:br>
            <a:endParaRPr lang="ru-RU" sz="2000" dirty="0">
              <a:latin typeface="Monotype Corsiva" pitchFamily="66" charset="0"/>
            </a:endParaRPr>
          </a:p>
        </p:txBody>
      </p:sp>
    </p:spTree>
    <p:extLst>
      <p:ext uri="{BB962C8B-B14F-4D97-AF65-F5344CB8AC3E}">
        <p14:creationId xmlns:p14="http://schemas.microsoft.com/office/powerpoint/2010/main" val="2244448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655</TotalTime>
  <Words>158</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Презентация PowerPoint</vt:lpstr>
      <vt:lpstr>                               Закон України «Про освіту»    (Прийнятий  Верховною радою 05.09.2017. Набрав чинності 28.09.2017)                 Стаття 33. Освітня програма 1. Основою для розроблення освітньої програми є Державний стандарт загальної середньої освіти відповідного рівня.  2. Освітні програми розробляються закладами освіти, науковими установами, іншими суб’єктами освітньої діяльності та затверджуються відповідно до цього Закону та спеціальних законів. 3. Освітні програми повинні передбачати освітні компоненти для вільного вибору здобувачів освіти. 4. Заклади освіти можуть використовувати типові або інші освітні програми, які розробляються та затверджуються відповідно до цього Закону та спеціальних законів. 5. Заклади спеціалізованої освіти, освітні об’єднання та заклади освіти, що здійснюють освітню діяльність на різних рівнях освіти, можуть використовувати наскрізні освітні програми, які охоплюють різні рівні освіти та розробляються, затверджуються (акредитуються) відповідно до цього Закону та спеціальних законів. 6. Освітні програми можуть мати корекційно-розвитковий складник для осіб з особливими освітніми потребами.      </vt:lpstr>
      <vt:lpstr>     Закон України  «Про загальну середню освіту»                                       (стаття 15)  Освітня програма має містити:  1) загальний обсяг навчального навантаження та очікувані результати навчання здобувачів освіти; 2) вимоги до осіб, які можуть розпочати навчання за програмою; 3) перелік, зміст, тривалість і взаємозв’язок освітніх галузей та/або предметів, дисциплін тощо, логічну послідовність їх вивчення; 4) форми організації освітнього процесу; 5) опис та інструменти системи внутрішнього забезпечення якості освіти; 6) інші освітні компоненти (за рішенням закладу загальної середньої освіти).  Кожна освітня програма має передбачати досягнення здобувачами освіти результатів навчання (компетентностей), визначених відповідним Державним стандартом загальної середньої освіти.  Освітня програма схвалюється педагогічною радою закладу освіти та затверджується його керівником.  На основі освітньої програми заклад освіти складає та затверджує навчальний план, який конкретизує організацію освітнього процесу. </vt:lpstr>
      <vt:lpstr>Типові освітні програми  закладів загальної середньої освіти</vt:lpstr>
      <vt:lpstr>                                              Особливості Типових освітніх програм   У 2-9, 11-х класах при складанні освітніх програм закладів загальної середньої освіти на основі Типових освітніх програм вилучення з освітнього процесу предметів інваріантної складової не допускається.  Години на їх вивчення можуть зменшуватися не більше ніж удвічі порівняно з показниками Типової освітньої програми.   У 10-му заклади можуть комбінувати перелік окремих предметів з обох запропонованих варіантів Типових освітніх програм. Профіль навчання формується закладом освіти з урахуванням можливостей забезпечити якісну його реалізацію. Реалізація змісту освіти, визначеного Державним стандартом, також забезпечується вибірково-обов’язковими предметами («Інформатика», «Технології», «Мистецтво»), що вивчаються на рівні стандарту. Із запропонованого переліку учень має обрати два предмети – один в 10 класі, інший в 11 класі, або одночасно два предмети в 10 і 11 класах (у такому разі години, передбачені на вибірково-обов’язкові предмети діляться між двома обраними предметами). З метою уникнення одногодинного тижневого вивчення певного предмета або курсу заклад освіти може планувати його вивчення концентровано (впродовж чверті, семестру, навчального року).                </vt:lpstr>
      <vt:lpstr>         Екпертний висновок ДСЯО   Заклад освіти має погодити використання нетипової освітньої програми з батьками (оскільки ці програми передбачають необхідність вкладення додаткових фінансових ресурсів, що не забезпечуються державою) та схвалити її на педагогічній раді закладу. За результатами цих погоджень програму має затвердити керівник закладу.         Розробники (автори) освітніх програм загальної середньої освіти, що не є типовими, мають звернутися до Державної служби якості освіти (ДСЯО) і подати такий пакет документів:      1. Лист-клопотання щодо проведення експертизи програми.      2. Програма (текст) за підписом розробників (авторів) або її завірена копія.      3. Електронна копія програми у форматі PDF.      4. Пояснювальна записка до програми.      5. Матеріали апробації (експерименту) програми, відповідного навчально-методичного забезпечення (у разі наявності).      6. Експертні висновки (у разі наявності).   Після того, як програми, що не є типовими, отримають позитивний висновок про відповідність Держстандарту від Державної служби якості освіти, школи мають звернутися до ДСЯО та підтвердити намір навчати дітей за цими програмами. </vt:lpstr>
    </vt:vector>
  </TitlesOfParts>
  <Company>PJSC "New Engineering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Markasian, Pavel (KIEVH)</dc:creator>
  <cp:lastModifiedBy>Oksana</cp:lastModifiedBy>
  <cp:revision>105</cp:revision>
  <dcterms:created xsi:type="dcterms:W3CDTF">2016-11-18T14:12:19Z</dcterms:created>
  <dcterms:modified xsi:type="dcterms:W3CDTF">2018-06-19T22:35:34Z</dcterms:modified>
</cp:coreProperties>
</file>