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77FF5-EC20-47A8-8F0F-C054156A67FD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D6E88-200D-4282-88E4-ADEFA326FA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77CB01B-88AE-4A8B-B1F5-204605FCE4A3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ADF0AEF-8905-473F-B132-AF35FC389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1988840"/>
            <a:ext cx="6656427" cy="1828800"/>
          </a:xfrm>
        </p:spPr>
        <p:txBody>
          <a:bodyPr/>
          <a:lstStyle/>
          <a:p>
            <a:pPr algn="l"/>
            <a:r>
              <a:rPr lang="ru-RU" sz="4800" i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учасний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учитель</a:t>
            </a: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 в умовах становлення «нової школи»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9058" y="5000636"/>
            <a:ext cx="371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Духан Н.О,</a:t>
            </a:r>
          </a:p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Вчитель історії</a:t>
            </a:r>
          </a:p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Золочівської</a:t>
            </a: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гімназії №1</a:t>
            </a:r>
          </a:p>
          <a:p>
            <a:endParaRPr lang="uk-UA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30.08.2016</a:t>
            </a:r>
          </a:p>
          <a:p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6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3573017"/>
            <a:ext cx="8784976" cy="28803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Нової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стати точкою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відліку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дива» —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пропонує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найкращі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людей».</a:t>
            </a:r>
          </a:p>
          <a:p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482322" cy="3208459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67944" y="1936885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Олег Дерев’янко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заступник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міністра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та науки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Сучасний учитель у «новій школі»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844824"/>
            <a:ext cx="8424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Досконало знає свій предмет;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3200" i="1" smtClean="0">
                <a:latin typeface="Times New Roman" pitchFamily="18" charset="0"/>
                <a:cs typeface="Times New Roman" pitchFamily="18" charset="0"/>
              </a:rPr>
              <a:t>ільно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володіє </a:t>
            </a:r>
            <a:r>
              <a:rPr lang="uk-UA" sz="3200" i="1" dirty="0" err="1" smtClean="0">
                <a:latin typeface="Times New Roman" pitchFamily="18" charset="0"/>
                <a:cs typeface="Times New Roman" pitchFamily="18" charset="0"/>
              </a:rPr>
              <a:t>інформаційно-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комунікативними технологіями;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обізнаний у літературних новинках;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остійно навчається;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ає діловий стиль у одязі та спілкуванні;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оброзичливий, щирий, тактовний, володіє рідною мовою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06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260648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uk-UA" sz="4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Освіта – це найсильніша зброя, яку ви можете використати для того, щоб змінити світ.</a:t>
            </a:r>
          </a:p>
          <a:p>
            <a:endParaRPr lang="uk-UA" sz="4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4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Нельсон </a:t>
            </a:r>
            <a:r>
              <a:rPr lang="uk-UA" sz="4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Мандела</a:t>
            </a:r>
            <a:endParaRPr lang="ru-RU" sz="4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93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916832"/>
            <a:ext cx="864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8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9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30</TotalTime>
  <Words>76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Сучасний учитель в умовах становлення «нової школи»</vt:lpstr>
      <vt:lpstr>Слайд 2</vt:lpstr>
      <vt:lpstr>Сучасний учитель у «новій школі»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Сучасний учитель в умовах становлення «нової школи»</dc:title>
  <dc:creator>Виталий</dc:creator>
  <cp:lastModifiedBy>Наради</cp:lastModifiedBy>
  <cp:revision>4</cp:revision>
  <dcterms:created xsi:type="dcterms:W3CDTF">2016-08-29T20:20:39Z</dcterms:created>
  <dcterms:modified xsi:type="dcterms:W3CDTF">2016-08-30T06:53:02Z</dcterms:modified>
</cp:coreProperties>
</file>