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61" r:id="rId3"/>
    <p:sldId id="286" r:id="rId4"/>
    <p:sldId id="289" r:id="rId5"/>
    <p:sldId id="288" r:id="rId6"/>
    <p:sldId id="287" r:id="rId7"/>
    <p:sldId id="267" r:id="rId8"/>
    <p:sldId id="284" r:id="rId9"/>
    <p:sldId id="285" r:id="rId10"/>
    <p:sldId id="283" r:id="rId11"/>
    <p:sldId id="278" r:id="rId12"/>
    <p:sldId id="282" r:id="rId13"/>
    <p:sldId id="262" r:id="rId14"/>
    <p:sldId id="280" r:id="rId15"/>
    <p:sldId id="274" r:id="rId16"/>
    <p:sldId id="266" r:id="rId17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9413" cy="4940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40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6D53E-C872-47C0-B0FD-0DFA59959FC5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728"/>
            <a:ext cx="5389563" cy="4441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3857"/>
            <a:ext cx="2919413" cy="4940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3857"/>
            <a:ext cx="2919412" cy="4940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C71F2-97A9-4146-9E1E-08DEB39A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68F7-C31B-4DF2-9863-898226301C95}" type="datetime1">
              <a:rPr lang="ru-RU" smtClean="0"/>
              <a:pPr/>
              <a:t>27.12.2016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5F02-24FE-4C7E-A9D9-B05D4791DC67}" type="datetime1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57BC-3E8D-4008-84BB-583ECED4FABF}" type="datetime1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344-F066-4831-9AEE-DAE2B044FDF7}" type="datetime1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209-CD07-480A-946B-B8F374B8C427}" type="datetime1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F0B8-0D3C-409D-A585-19BC82B2FC9A}" type="datetime1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3435-50A5-4079-984E-70BAFA5BCE33}" type="datetime1">
              <a:rPr lang="ru-RU" smtClean="0"/>
              <a:pPr/>
              <a:t>27.12.2016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2885-3F91-4EC2-B9BF-E6AA169C7963}" type="datetime1">
              <a:rPr lang="ru-RU" smtClean="0"/>
              <a:pPr/>
              <a:t>27.12.2016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C429-CD45-4E44-9FA4-DCAA1AE02C4C}" type="datetime1">
              <a:rPr lang="ru-RU" smtClean="0"/>
              <a:pPr/>
              <a:t>27.12.2016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BB5D-AB9A-47F2-A119-86F3F39CAB32}" type="datetime1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7909CF1-DBB8-469B-9BD4-9CEAFCCC379C}" type="datetime1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9B457B9-38C8-41F1-9E5F-5D33C9643636}" type="datetime1">
              <a:rPr lang="ru-RU" smtClean="0"/>
              <a:pPr/>
              <a:t>27.12.2016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 стан ведення </a:t>
            </a:r>
            <a:r>
              <a:rPr lang="uk-UA" dirty="0" smtClean="0"/>
              <a:t>сайтів </a:t>
            </a:r>
            <a:r>
              <a:rPr lang="uk-UA" dirty="0" smtClean="0"/>
              <a:t>навчальних закладів району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6480048" cy="1752600"/>
          </a:xfrm>
        </p:spPr>
        <p:txBody>
          <a:bodyPr>
            <a:normAutofit/>
          </a:bodyPr>
          <a:lstStyle/>
          <a:p>
            <a:r>
              <a:rPr lang="uk-UA" dirty="0" smtClean="0"/>
              <a:t>Ковтун І.А.,</a:t>
            </a:r>
          </a:p>
          <a:p>
            <a:r>
              <a:rPr lang="uk-UA" dirty="0" smtClean="0"/>
              <a:t>Завідувач ЛКТО</a:t>
            </a:r>
          </a:p>
          <a:p>
            <a:pPr algn="r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30"/>
            <a:ext cx="135729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АНОНСИ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3944"/>
            <a:ext cx="7467600" cy="41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Методична, виховна робота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2919"/>
            <a:ext cx="7467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Гур</a:t>
            </a:r>
            <a:r>
              <a:rPr lang="en-US" dirty="0" smtClean="0"/>
              <a:t>’</a:t>
            </a:r>
            <a:r>
              <a:rPr lang="uk-UA" dirty="0" err="1" smtClean="0"/>
              <a:t>єво-Козачанська</a:t>
            </a:r>
            <a:r>
              <a:rPr lang="uk-UA" dirty="0" smtClean="0"/>
              <a:t> ЗОШ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2919"/>
            <a:ext cx="7467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Зовнішнє оцінювання, ДПА</a:t>
            </a:r>
            <a:br>
              <a:rPr lang="uk-UA" dirty="0" smtClean="0"/>
            </a:br>
            <a:r>
              <a:rPr lang="uk-UA" dirty="0" err="1" smtClean="0"/>
              <a:t>Одноробівська</a:t>
            </a:r>
            <a:r>
              <a:rPr lang="uk-UA" dirty="0" smtClean="0"/>
              <a:t> ЗОШ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932040" y="1628800"/>
            <a:ext cx="396044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20937"/>
            <a:ext cx="7972425" cy="448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Олександрівська ЗОШ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3944"/>
            <a:ext cx="7467600" cy="41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Рекомендації: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1. Створення розділів:</a:t>
            </a:r>
          </a:p>
          <a:p>
            <a:r>
              <a:rPr lang="uk-UA" dirty="0" smtClean="0"/>
              <a:t>Виховна робота</a:t>
            </a:r>
          </a:p>
          <a:p>
            <a:r>
              <a:rPr lang="uk-UA" dirty="0" smtClean="0"/>
              <a:t>Методична робота</a:t>
            </a:r>
          </a:p>
          <a:p>
            <a:r>
              <a:rPr lang="uk-UA" dirty="0" smtClean="0"/>
              <a:t>Звернення громадян</a:t>
            </a:r>
            <a:endParaRPr lang="en-US" dirty="0" smtClean="0"/>
          </a:p>
          <a:p>
            <a:r>
              <a:rPr lang="uk-UA" dirty="0" smtClean="0"/>
              <a:t>Досягнення учнів та вчителів</a:t>
            </a:r>
          </a:p>
          <a:p>
            <a:r>
              <a:rPr lang="uk-UA" dirty="0" smtClean="0"/>
              <a:t>Учнівське самоврядування</a:t>
            </a:r>
          </a:p>
          <a:p>
            <a:r>
              <a:rPr lang="uk-UA" dirty="0" smtClean="0"/>
              <a:t>Файловий архів</a:t>
            </a:r>
          </a:p>
          <a:p>
            <a:r>
              <a:rPr lang="uk-UA" dirty="0" smtClean="0"/>
              <a:t>Державна атестація</a:t>
            </a:r>
          </a:p>
          <a:p>
            <a:pPr>
              <a:buNone/>
            </a:pPr>
            <a:r>
              <a:rPr lang="uk-UA" dirty="0" smtClean="0"/>
              <a:t>2. Регулярне оновлення розділів </a:t>
            </a:r>
            <a:r>
              <a:rPr lang="uk-UA" dirty="0" err="1" smtClean="0"/>
              <a:t>“Новини”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3. Заповнення інформацією усіх створених розділів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7467600" cy="11430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892"/>
            <a:ext cx="1285852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Розділи сайтів, які аналізувалися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Новини</a:t>
            </a:r>
          </a:p>
          <a:p>
            <a:r>
              <a:rPr lang="uk-UA" dirty="0" smtClean="0"/>
              <a:t>Інформація про навчальний заклад</a:t>
            </a:r>
          </a:p>
          <a:p>
            <a:r>
              <a:rPr lang="uk-UA" dirty="0" smtClean="0"/>
              <a:t>Навчальний процес (графіки роботи, розклад уроків, дзвінків, позакласних занять і т.п.)</a:t>
            </a:r>
          </a:p>
          <a:p>
            <a:r>
              <a:rPr lang="uk-UA" dirty="0" smtClean="0"/>
              <a:t>Методична робота, виховна робота</a:t>
            </a:r>
          </a:p>
          <a:p>
            <a:r>
              <a:rPr lang="uk-UA" dirty="0" smtClean="0"/>
              <a:t>Публічна інформація, звернення громадян</a:t>
            </a:r>
          </a:p>
          <a:p>
            <a:r>
              <a:rPr lang="uk-UA" dirty="0" smtClean="0"/>
              <a:t>Досягнення учнів та </a:t>
            </a:r>
            <a:r>
              <a:rPr lang="uk-UA" dirty="0" err="1" smtClean="0"/>
              <a:t>педколективу</a:t>
            </a:r>
            <a:endParaRPr lang="uk-UA" dirty="0" smtClean="0"/>
          </a:p>
          <a:p>
            <a:r>
              <a:rPr lang="uk-UA" dirty="0" smtClean="0"/>
              <a:t>Зовнішнє оцінювання, ДПА</a:t>
            </a:r>
          </a:p>
          <a:p>
            <a:r>
              <a:rPr lang="uk-UA" dirty="0" smtClean="0"/>
              <a:t>Учнівське самоврядування</a:t>
            </a:r>
          </a:p>
          <a:p>
            <a:r>
              <a:rPr lang="uk-UA" dirty="0" smtClean="0"/>
              <a:t> Адміністрація закладу</a:t>
            </a:r>
          </a:p>
          <a:p>
            <a:r>
              <a:rPr lang="uk-UA" dirty="0" smtClean="0"/>
              <a:t>Педагогічний колектив</a:t>
            </a:r>
          </a:p>
          <a:p>
            <a:r>
              <a:rPr lang="uk-UA" dirty="0" smtClean="0"/>
              <a:t>Корисні посилання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НОВИНИ</a:t>
            </a:r>
            <a:br>
              <a:rPr lang="uk-UA" dirty="0" smtClean="0"/>
            </a:br>
            <a:r>
              <a:rPr lang="uk-UA" dirty="0" err="1" smtClean="0"/>
              <a:t>Феськівська</a:t>
            </a:r>
            <a:r>
              <a:rPr lang="uk-UA" dirty="0" smtClean="0"/>
              <a:t> </a:t>
            </a:r>
            <a:r>
              <a:rPr lang="uk-UA" dirty="0" err="1" smtClean="0"/>
              <a:t>зош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2919"/>
            <a:ext cx="7467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Макарівський</a:t>
            </a:r>
            <a:r>
              <a:rPr lang="uk-UA" dirty="0" smtClean="0"/>
              <a:t> НВК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2919"/>
            <a:ext cx="7467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Жовтневий НВК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2919"/>
            <a:ext cx="7467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Лютівський</a:t>
            </a:r>
            <a:r>
              <a:rPr lang="uk-UA" dirty="0" smtClean="0"/>
              <a:t> НВК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2919"/>
            <a:ext cx="7467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1143000"/>
          </a:xfrm>
        </p:spPr>
        <p:txBody>
          <a:bodyPr/>
          <a:lstStyle/>
          <a:p>
            <a:pPr algn="ctr"/>
            <a:r>
              <a:rPr lang="uk-UA" dirty="0" err="1" smtClean="0"/>
              <a:t>Писарівська</a:t>
            </a:r>
            <a:r>
              <a:rPr lang="uk-UA" dirty="0" smtClean="0"/>
              <a:t> ЗОШ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2919"/>
            <a:ext cx="7467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Ряснянська</a:t>
            </a:r>
            <a:r>
              <a:rPr lang="uk-UA" dirty="0" smtClean="0"/>
              <a:t> ЗОШ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2919"/>
            <a:ext cx="7467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Удянська</a:t>
            </a:r>
            <a:r>
              <a:rPr lang="uk-UA" dirty="0" smtClean="0"/>
              <a:t> ЗОШ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2919"/>
            <a:ext cx="7467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152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Про стан ведення сайтів навчальних закладів району </vt:lpstr>
      <vt:lpstr>Розділи сайтів, які аналізувалися</vt:lpstr>
      <vt:lpstr>НОВИНИ Феськівська зош</vt:lpstr>
      <vt:lpstr>Макарівський НВК</vt:lpstr>
      <vt:lpstr>Жовтневий НВК</vt:lpstr>
      <vt:lpstr>Лютівський НВК</vt:lpstr>
      <vt:lpstr>Писарівська ЗОШ</vt:lpstr>
      <vt:lpstr>Ряснянська ЗОШ</vt:lpstr>
      <vt:lpstr>Удянська ЗОШ</vt:lpstr>
      <vt:lpstr>АНОНСИ</vt:lpstr>
      <vt:lpstr>Методична, виховна робота</vt:lpstr>
      <vt:lpstr>Гур’єво-Козачанська ЗОШ</vt:lpstr>
      <vt:lpstr>Зовнішнє оцінювання, ДПА Одноробівська ЗОШ</vt:lpstr>
      <vt:lpstr>Олександрівська ЗОШ</vt:lpstr>
      <vt:lpstr>Рекомендації: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сайти закладів освіти Золочівського району</dc:title>
  <dc:creator>User</dc:creator>
  <cp:lastModifiedBy>Пользователь</cp:lastModifiedBy>
  <cp:revision>69</cp:revision>
  <dcterms:created xsi:type="dcterms:W3CDTF">2011-11-15T11:45:20Z</dcterms:created>
  <dcterms:modified xsi:type="dcterms:W3CDTF">2016-12-27T06:08:13Z</dcterms:modified>
</cp:coreProperties>
</file>