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53" d="100"/>
          <a:sy n="53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2846B-AAF7-4C66-9331-A9F295863BF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F85FC-46B1-46BB-B5B7-99EA4C7B47B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12" y="1714488"/>
            <a:ext cx="900118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ВИКОНАВСЬКА ДИСЦИПЛІНА </a:t>
            </a:r>
            <a:br>
              <a:rPr lang="uk-UA" dirty="0" smtClean="0"/>
            </a:br>
            <a:r>
              <a:rPr lang="uk-UA" dirty="0" smtClean="0"/>
              <a:t>керівників навчальних закладів </a:t>
            </a:r>
            <a:r>
              <a:rPr lang="uk-UA" dirty="0" err="1" smtClean="0"/>
              <a:t>Золочівського</a:t>
            </a:r>
            <a:r>
              <a:rPr lang="uk-UA" dirty="0" smtClean="0"/>
              <a:t> району 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Головний спеціаліст відділу освіти   </a:t>
            </a:r>
          </a:p>
          <a:p>
            <a:r>
              <a:rPr lang="uk-UA" dirty="0" err="1" smtClean="0"/>
              <a:t>Балюк</a:t>
            </a:r>
            <a:r>
              <a:rPr lang="uk-UA" dirty="0" smtClean="0"/>
              <a:t> Ю.І.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Корегування перспективних планів підвищення кваліфікації та атестації </a:t>
            </a:r>
            <a:r>
              <a:rPr lang="uk-UA" sz="3200" dirty="0" err="1" smtClean="0"/>
              <a:t>педпрацівників</a:t>
            </a:r>
            <a:r>
              <a:rPr lang="uk-UA" sz="3200" dirty="0" smtClean="0"/>
              <a:t>  </a:t>
            </a:r>
            <a:br>
              <a:rPr lang="uk-UA" sz="3200" dirty="0" smtClean="0"/>
            </a:br>
            <a:r>
              <a:rPr lang="uk-UA" sz="3200" dirty="0" smtClean="0"/>
              <a:t>на 2014-2019 роки, п.8.1, до 25.09.2014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Не  подали:</a:t>
            </a:r>
          </a:p>
          <a:p>
            <a:r>
              <a:rPr lang="uk-UA" dirty="0" err="1" smtClean="0"/>
              <a:t>Золочівська</a:t>
            </a:r>
            <a:r>
              <a:rPr lang="uk-UA" dirty="0" smtClean="0"/>
              <a:t> ЗОШ № 3;</a:t>
            </a:r>
          </a:p>
          <a:p>
            <a:r>
              <a:rPr lang="uk-UA" dirty="0" err="1" smtClean="0"/>
              <a:t>Сковородинівський</a:t>
            </a:r>
            <a:r>
              <a:rPr lang="uk-UA" dirty="0" smtClean="0"/>
              <a:t> НВК;</a:t>
            </a:r>
          </a:p>
          <a:p>
            <a:r>
              <a:rPr lang="uk-UA" dirty="0" err="1" smtClean="0"/>
              <a:t>Лютівський</a:t>
            </a:r>
            <a:r>
              <a:rPr lang="uk-UA" dirty="0" smtClean="0"/>
              <a:t> НВК;</a:t>
            </a:r>
          </a:p>
          <a:p>
            <a:r>
              <a:rPr lang="uk-UA" dirty="0" err="1" smtClean="0"/>
              <a:t>Макарівська</a:t>
            </a:r>
            <a:r>
              <a:rPr lang="uk-UA" dirty="0" smtClean="0"/>
              <a:t> ЗОШ.</a:t>
            </a:r>
          </a:p>
          <a:p>
            <a:pPr>
              <a:buNone/>
            </a:pP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Зміни до бази “ Освіта </a:t>
            </a:r>
            <a:r>
              <a:rPr lang="uk-UA" sz="3200" dirty="0" err="1" smtClean="0"/>
              <a:t>Харківщини”</a:t>
            </a:r>
            <a:r>
              <a:rPr lang="uk-UA" sz="3200" dirty="0" smtClean="0"/>
              <a:t>, </a:t>
            </a:r>
            <a:br>
              <a:rPr lang="uk-UA" sz="3200" dirty="0" smtClean="0"/>
            </a:br>
            <a:r>
              <a:rPr lang="uk-UA" sz="3200" dirty="0" smtClean="0"/>
              <a:t>п.8.2, до 30.09.2014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Не  внесли зміни:</a:t>
            </a:r>
          </a:p>
          <a:p>
            <a:r>
              <a:rPr lang="uk-UA" dirty="0" err="1" smtClean="0"/>
              <a:t>Гур’єво-Козачанська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Золочівська</a:t>
            </a:r>
            <a:r>
              <a:rPr lang="uk-UA" dirty="0" smtClean="0"/>
              <a:t> ЗОШ №3;</a:t>
            </a:r>
          </a:p>
          <a:p>
            <a:r>
              <a:rPr lang="uk-UA" dirty="0" err="1" smtClean="0"/>
              <a:t>Івашківська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Малорогозянський</a:t>
            </a:r>
            <a:r>
              <a:rPr lang="uk-UA" dirty="0" smtClean="0"/>
              <a:t> НВК;</a:t>
            </a:r>
          </a:p>
          <a:p>
            <a:r>
              <a:rPr lang="uk-UA" dirty="0" err="1" smtClean="0"/>
              <a:t>Одноробівська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Писарівська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Ряснянська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Удянська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Золочівський</a:t>
            </a:r>
            <a:r>
              <a:rPr lang="uk-UA" dirty="0" smtClean="0"/>
              <a:t> дитячий будинок;</a:t>
            </a:r>
          </a:p>
          <a:p>
            <a:r>
              <a:rPr lang="uk-UA" dirty="0" smtClean="0"/>
              <a:t>Дитячо-юнацька спортивна школа.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Інформація  про навчальний заклад  в паперовому та електронному вигляді, п.9.2, до 30.09.2014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Не  подали:</a:t>
            </a:r>
          </a:p>
          <a:p>
            <a:r>
              <a:rPr lang="uk-UA" dirty="0" smtClean="0"/>
              <a:t>Жовтневий НВК;</a:t>
            </a:r>
          </a:p>
          <a:p>
            <a:r>
              <a:rPr lang="uk-UA" dirty="0" err="1" smtClean="0"/>
              <a:t>Золочівська</a:t>
            </a:r>
            <a:r>
              <a:rPr lang="uk-UA" dirty="0" smtClean="0"/>
              <a:t> ЗОШ №3;</a:t>
            </a:r>
          </a:p>
          <a:p>
            <a:r>
              <a:rPr lang="uk-UA" dirty="0" err="1" smtClean="0"/>
              <a:t>Івашківська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Малорогозянський</a:t>
            </a:r>
            <a:r>
              <a:rPr lang="uk-UA" dirty="0" smtClean="0"/>
              <a:t> НВК;</a:t>
            </a:r>
          </a:p>
          <a:p>
            <a:r>
              <a:rPr lang="uk-UA" dirty="0" err="1" smtClean="0"/>
              <a:t>Одноробівська</a:t>
            </a:r>
            <a:r>
              <a:rPr lang="uk-UA" dirty="0" smtClean="0"/>
              <a:t> ЗОШ;</a:t>
            </a:r>
          </a:p>
          <a:p>
            <a:r>
              <a:rPr lang="uk-UA" dirty="0" smtClean="0"/>
              <a:t>Олександрівська ЗОШ;</a:t>
            </a:r>
          </a:p>
          <a:p>
            <a:r>
              <a:rPr lang="uk-UA" dirty="0" err="1" smtClean="0"/>
              <a:t>Удянська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Феськівська</a:t>
            </a:r>
            <a:r>
              <a:rPr lang="uk-UA" dirty="0" smtClean="0"/>
              <a:t> ЗОШ;</a:t>
            </a:r>
          </a:p>
          <a:p>
            <a:r>
              <a:rPr lang="uk-UA" dirty="0" err="1" smtClean="0"/>
              <a:t>Лютівський</a:t>
            </a:r>
            <a:r>
              <a:rPr lang="uk-UA" dirty="0" smtClean="0"/>
              <a:t> НВК;</a:t>
            </a:r>
          </a:p>
          <a:p>
            <a:r>
              <a:rPr lang="uk-UA" dirty="0" err="1" smtClean="0"/>
              <a:t>Макарівська</a:t>
            </a:r>
            <a:r>
              <a:rPr lang="uk-UA" dirty="0" smtClean="0"/>
              <a:t> ЗОШ.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128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ВИКОНАВСЬКА ДИСЦИПЛІНА  керівників навчальних закладів Золочівського району  </vt:lpstr>
      <vt:lpstr>Корегування перспективних планів підвищення кваліфікації та атестації педпрацівників   на 2014-2019 роки, п.8.1, до 25.09.2014</vt:lpstr>
      <vt:lpstr>Зміни до бази “ Освіта Харківщини”,  п.8.2, до 30.09.2014</vt:lpstr>
      <vt:lpstr>Інформація  про навчальний заклад  в паперовому та електронному вигляді, п.9.2, до 30.09.2014</vt:lpstr>
    </vt:vector>
  </TitlesOfParts>
  <Company>в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</dc:title>
  <dc:creator>в</dc:creator>
  <cp:lastModifiedBy>в</cp:lastModifiedBy>
  <cp:revision>6</cp:revision>
  <dcterms:created xsi:type="dcterms:W3CDTF">2014-10-27T13:24:36Z</dcterms:created>
  <dcterms:modified xsi:type="dcterms:W3CDTF">2014-10-27T14:18:35Z</dcterms:modified>
</cp:coreProperties>
</file>