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7"/>
  </p:notesMasterIdLst>
  <p:sldIdLst>
    <p:sldId id="256" r:id="rId2"/>
    <p:sldId id="292" r:id="rId3"/>
    <p:sldId id="261" r:id="rId4"/>
    <p:sldId id="286" r:id="rId5"/>
    <p:sldId id="289" r:id="rId6"/>
    <p:sldId id="288" r:id="rId7"/>
    <p:sldId id="297" r:id="rId8"/>
    <p:sldId id="284" r:id="rId9"/>
    <p:sldId id="298" r:id="rId10"/>
    <p:sldId id="285" r:id="rId11"/>
    <p:sldId id="283" r:id="rId12"/>
    <p:sldId id="278" r:id="rId13"/>
    <p:sldId id="299" r:id="rId14"/>
    <p:sldId id="296" r:id="rId15"/>
    <p:sldId id="290" r:id="rId16"/>
    <p:sldId id="282" r:id="rId17"/>
    <p:sldId id="262" r:id="rId18"/>
    <p:sldId id="280" r:id="rId19"/>
    <p:sldId id="300" r:id="rId20"/>
    <p:sldId id="291" r:id="rId21"/>
    <p:sldId id="294" r:id="rId22"/>
    <p:sldId id="295" r:id="rId23"/>
    <p:sldId id="274" r:id="rId24"/>
    <p:sldId id="293" r:id="rId25"/>
    <p:sldId id="266" r:id="rId26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9413" cy="4940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40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6D53E-C872-47C0-B0FD-0DFA59959FC5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728"/>
            <a:ext cx="5389563" cy="4441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3857"/>
            <a:ext cx="2919413" cy="4940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3857"/>
            <a:ext cx="2919412" cy="4940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C71F2-97A9-4146-9E1E-08DEB39A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68F7-C31B-4DF2-9863-898226301C95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5F02-24FE-4C7E-A9D9-B05D4791DC67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57BC-3E8D-4008-84BB-583ECED4FABF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344-F066-4831-9AEE-DAE2B044FDF7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209-CD07-480A-946B-B8F374B8C427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F0B8-0D3C-409D-A585-19BC82B2FC9A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3435-50A5-4079-984E-70BAFA5BCE33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2885-3F91-4EC2-B9BF-E6AA169C7963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C429-CD45-4E44-9FA4-DCAA1AE02C4C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BB5D-AB9A-47F2-A119-86F3F39CAB32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9CF1-DBB8-469B-9BD4-9CEAFCCC379C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B457B9-38C8-41F1-9E5F-5D33C9643636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89B7D6-1876-4B39-9777-B5AF165EB8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+mn-lt"/>
              </a:rPr>
              <a:t>Про стан ведення сайтів навчальних закладів району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6480048" cy="1752600"/>
          </a:xfrm>
        </p:spPr>
        <p:txBody>
          <a:bodyPr>
            <a:normAutofit/>
          </a:bodyPr>
          <a:lstStyle/>
          <a:p>
            <a:r>
              <a:rPr lang="uk-UA" dirty="0" smtClean="0"/>
              <a:t>Ковтун І.А.,</a:t>
            </a:r>
          </a:p>
          <a:p>
            <a:r>
              <a:rPr lang="uk-UA" dirty="0" smtClean="0"/>
              <a:t>Завідувач ЛКТО</a:t>
            </a:r>
          </a:p>
          <a:p>
            <a:pPr algn="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30"/>
            <a:ext cx="135729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УДЯНСЬКА ЗОШ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189B7D6-1876-4B39-9777-B5AF165EB83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500175"/>
            <a:ext cx="7803444" cy="482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/>
          <a:lstStyle/>
          <a:p>
            <a:pPr algn="ctr"/>
            <a:r>
              <a:rPr lang="uk-UA" dirty="0" smtClean="0"/>
              <a:t>РЯСНЯНСЬКА ЗОШ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189B7D6-1876-4B39-9777-B5AF165EB83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714489"/>
            <a:ext cx="7803444" cy="46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КОНТАКТИ</a:t>
            </a:r>
            <a:br>
              <a:rPr lang="uk-UA" dirty="0" smtClean="0"/>
            </a:br>
            <a:r>
              <a:rPr lang="uk-UA" sz="4400" dirty="0" smtClean="0"/>
              <a:t>РЯСНЯНСЬКА ЗОШ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189B7D6-1876-4B39-9777-B5AF165EB83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/>
          <a:lstStyle/>
          <a:p>
            <a:pPr algn="ctr"/>
            <a:r>
              <a:rPr lang="uk-UA" dirty="0" smtClean="0"/>
              <a:t>ДОВЖАНСЬКИЙ НВК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643051"/>
            <a:ext cx="7803444" cy="46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pPr algn="ctr"/>
            <a:r>
              <a:rPr lang="uk-UA" dirty="0" smtClean="0"/>
              <a:t>ЗОШ № 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500175"/>
            <a:ext cx="7803444" cy="482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/>
          <a:lstStyle/>
          <a:p>
            <a:pPr algn="ctr"/>
            <a:r>
              <a:rPr lang="uk-UA" dirty="0" smtClean="0"/>
              <a:t>НАКАЗИ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189B7D6-1876-4B39-9777-B5AF165EB83D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500175"/>
            <a:ext cx="7803444" cy="482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ПИСАРІВСЬКА ЗОШ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189B7D6-1876-4B39-9777-B5AF165EB83D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428737"/>
            <a:ext cx="7803444" cy="48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ПЕДАГОГІЧНИЙ КОЛЕКТИВ</a:t>
            </a:r>
            <a:br>
              <a:rPr lang="uk-UA" dirty="0" smtClean="0"/>
            </a:br>
            <a:r>
              <a:rPr lang="uk-UA" dirty="0" smtClean="0"/>
              <a:t>ФЕСЬКІВСЬКА ЗОШ</a:t>
            </a: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70278" y="2039959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189B7D6-1876-4B39-9777-B5AF165EB83D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932040" y="1628800"/>
            <a:ext cx="396044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ОЗДОРОВЛЕННЯ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189B7D6-1876-4B39-9777-B5AF165EB83D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500175"/>
            <a:ext cx="7803444" cy="482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/>
          <a:lstStyle/>
          <a:p>
            <a:pPr algn="ctr"/>
            <a:r>
              <a:rPr lang="uk-UA" dirty="0" smtClean="0"/>
              <a:t>КАЛИНОВЕЦЬКИЙ НВК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500175"/>
            <a:ext cx="780344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САЙТИ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latin typeface="+mj-lt"/>
              </a:rPr>
              <a:t>Представницька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функція</a:t>
            </a:r>
            <a:r>
              <a:rPr lang="ru-RU" b="1" dirty="0" smtClean="0">
                <a:latin typeface="+mj-lt"/>
              </a:rPr>
              <a:t>.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Сайт –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це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офіційне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представництво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школи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Інтернеті</a:t>
            </a:r>
            <a:r>
              <a:rPr lang="ru-RU" sz="1800" dirty="0" smtClean="0">
                <a:latin typeface="+mj-lt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що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містить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різноманітні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дані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про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даний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загальноосвітній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заклад,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інформацію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про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кращих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педагогів</a:t>
            </a:r>
            <a:r>
              <a:rPr lang="ru-RU" sz="1800" dirty="0" smtClean="0">
                <a:latin typeface="+mj-lt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учнів</a:t>
            </a:r>
            <a:r>
              <a:rPr lang="ru-RU" sz="1800" dirty="0" smtClean="0">
                <a:latin typeface="+mj-lt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випускників</a:t>
            </a:r>
            <a:r>
              <a:rPr lang="ru-RU" sz="1800" dirty="0" smtClean="0">
                <a:latin typeface="+mj-lt"/>
                <a:cs typeface="Times New Roman" pitchFamily="18" charset="0"/>
              </a:rPr>
              <a:t>.</a:t>
            </a:r>
          </a:p>
          <a:p>
            <a:r>
              <a:rPr lang="ru-RU" b="1" dirty="0" err="1" smtClean="0">
                <a:latin typeface="+mj-lt"/>
              </a:rPr>
              <a:t>Виховна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функція</a:t>
            </a:r>
            <a:r>
              <a:rPr lang="ru-RU" sz="1800" dirty="0" smtClean="0">
                <a:latin typeface="+mj-lt"/>
              </a:rPr>
              <a:t>. Сайт – </a:t>
            </a:r>
            <a:r>
              <a:rPr lang="ru-RU" sz="1800" dirty="0" err="1" smtClean="0">
                <a:latin typeface="+mj-lt"/>
              </a:rPr>
              <a:t>це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 err="1" smtClean="0">
                <a:latin typeface="+mj-lt"/>
              </a:rPr>
              <a:t>засіб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 err="1" smtClean="0">
                <a:latin typeface="+mj-lt"/>
              </a:rPr>
              <a:t>відображення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 err="1" smtClean="0">
                <a:latin typeface="+mj-lt"/>
              </a:rPr>
              <a:t>основних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 err="1" smtClean="0">
                <a:latin typeface="+mj-lt"/>
              </a:rPr>
              <a:t>напрямків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 err="1" smtClean="0">
                <a:latin typeface="+mj-lt"/>
              </a:rPr>
              <a:t>виховання</a:t>
            </a:r>
            <a:r>
              <a:rPr lang="ru-RU" sz="1800" dirty="0" smtClean="0">
                <a:latin typeface="+mj-lt"/>
              </a:rPr>
              <a:t>: морального, трудового, </a:t>
            </a:r>
            <a:r>
              <a:rPr lang="ru-RU" sz="1800" dirty="0" err="1" smtClean="0">
                <a:latin typeface="+mj-lt"/>
              </a:rPr>
              <a:t>естетичного</a:t>
            </a:r>
            <a:r>
              <a:rPr lang="ru-RU" sz="1800" dirty="0" smtClean="0">
                <a:latin typeface="+mj-lt"/>
              </a:rPr>
              <a:t>, </a:t>
            </a:r>
            <a:r>
              <a:rPr lang="ru-RU" sz="1800" dirty="0" err="1" smtClean="0">
                <a:latin typeface="+mj-lt"/>
              </a:rPr>
              <a:t>які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 err="1" smtClean="0">
                <a:latin typeface="+mj-lt"/>
              </a:rPr>
              <a:t>здійснюються</a:t>
            </a:r>
            <a:r>
              <a:rPr lang="ru-RU" sz="1800" dirty="0" smtClean="0">
                <a:latin typeface="+mj-lt"/>
              </a:rPr>
              <a:t> в </a:t>
            </a:r>
            <a:r>
              <a:rPr lang="ru-RU" sz="1800" dirty="0" err="1" smtClean="0">
                <a:latin typeface="+mj-lt"/>
              </a:rPr>
              <a:t>освітньому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 err="1" smtClean="0">
                <a:latin typeface="+mj-lt"/>
              </a:rPr>
              <a:t>закладі</a:t>
            </a:r>
            <a:r>
              <a:rPr lang="ru-RU" sz="1800" dirty="0" smtClean="0">
                <a:latin typeface="+mj-lt"/>
              </a:rPr>
              <a:t>.</a:t>
            </a:r>
            <a:endParaRPr lang="ru-RU" sz="1800" dirty="0">
              <a:latin typeface="+mj-lt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latin typeface="+mj-lt"/>
              </a:rPr>
              <a:t>Освітня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функція</a:t>
            </a:r>
            <a:r>
              <a:rPr lang="ru-RU" dirty="0" smtClean="0">
                <a:latin typeface="+mj-lt"/>
              </a:rPr>
              <a:t>.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Сайт –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це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засіб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організації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виховного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процесу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умовах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Інтернету</a:t>
            </a:r>
            <a:r>
              <a:rPr lang="ru-RU" sz="1800" dirty="0" smtClean="0">
                <a:latin typeface="+mj-lt"/>
                <a:cs typeface="Times New Roman" pitchFamily="18" charset="0"/>
              </a:rPr>
              <a:t>: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представлення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можливостей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дистанційного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навчання</a:t>
            </a:r>
            <a:r>
              <a:rPr lang="ru-RU" sz="1800" dirty="0" smtClean="0">
                <a:latin typeface="+mj-lt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використання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в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навчальному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процесі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електронних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навчальних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матеріалів</a:t>
            </a:r>
            <a:r>
              <a:rPr lang="ru-RU" sz="1800" dirty="0" smtClean="0">
                <a:latin typeface="+mj-lt"/>
                <a:cs typeface="Times New Roman" pitchFamily="18" charset="0"/>
              </a:rPr>
              <a:t>.</a:t>
            </a:r>
          </a:p>
          <a:p>
            <a:r>
              <a:rPr lang="ru-RU" b="1" dirty="0" err="1" smtClean="0">
                <a:latin typeface="+mj-lt"/>
              </a:rPr>
              <a:t>Інформаційна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функція</a:t>
            </a:r>
            <a:r>
              <a:rPr lang="ru-RU" b="1" dirty="0" smtClean="0">
                <a:latin typeface="+mj-lt"/>
              </a:rPr>
              <a:t>. </a:t>
            </a:r>
            <a:r>
              <a:rPr lang="ru-RU" sz="1800" dirty="0" smtClean="0"/>
              <a:t>Сайт –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засіб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відображення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щоденного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життя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школи</a:t>
            </a:r>
            <a:r>
              <a:rPr lang="ru-RU" sz="1800" dirty="0" smtClean="0"/>
              <a:t>: </a:t>
            </a:r>
            <a:r>
              <a:rPr lang="ru-RU" sz="1800" dirty="0" err="1" smtClean="0"/>
              <a:t>успішність</a:t>
            </a:r>
            <a:r>
              <a:rPr lang="ru-RU" sz="1800" dirty="0" smtClean="0"/>
              <a:t>, </a:t>
            </a:r>
            <a:r>
              <a:rPr lang="ru-RU" sz="1800" dirty="0" err="1" smtClean="0"/>
              <a:t>розклад</a:t>
            </a:r>
            <a:r>
              <a:rPr lang="ru-RU" sz="1800" dirty="0" smtClean="0"/>
              <a:t> занять, </a:t>
            </a:r>
            <a:r>
              <a:rPr lang="ru-RU" sz="1800" dirty="0" err="1" smtClean="0"/>
              <a:t>домашні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завдання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позакласні</a:t>
            </a:r>
            <a:r>
              <a:rPr lang="ru-RU" sz="1800" dirty="0" smtClean="0"/>
              <a:t> заходи, </a:t>
            </a:r>
            <a:r>
              <a:rPr lang="ru-RU" sz="1800" dirty="0" err="1" smtClean="0"/>
              <a:t>проекти</a:t>
            </a:r>
            <a:r>
              <a:rPr lang="ru-RU" sz="1800" dirty="0" smtClean="0"/>
              <a:t>, </a:t>
            </a:r>
            <a:r>
              <a:rPr lang="ru-RU" sz="1800" dirty="0" err="1" smtClean="0"/>
              <a:t>конкурси</a:t>
            </a:r>
            <a:r>
              <a:rPr lang="ru-RU" sz="1800" dirty="0" smtClean="0"/>
              <a:t> .</a:t>
            </a:r>
            <a:endParaRPr lang="ru-RU" sz="1800" dirty="0">
              <a:latin typeface="+mj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189B7D6-1876-4B39-9777-B5AF165EB8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/>
          <a:lstStyle/>
          <a:p>
            <a:pPr algn="ctr"/>
            <a:r>
              <a:rPr lang="uk-UA" dirty="0" smtClean="0"/>
              <a:t>ПИСАРІВСЬКА ЗОШ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189B7D6-1876-4B39-9777-B5AF165EB83D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71530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pPr algn="ctr"/>
            <a:r>
              <a:rPr lang="uk-UA" dirty="0" smtClean="0"/>
              <a:t>ІВАШКІВСЬКА ЗОШ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571613"/>
            <a:ext cx="7803444" cy="47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pPr algn="ctr"/>
            <a:r>
              <a:rPr lang="uk-UA" dirty="0" smtClean="0"/>
              <a:t>ЗОШ №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428737"/>
            <a:ext cx="7803444" cy="48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Рекомендації: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50926" indent="-514350">
              <a:buAutoNum type="arabicPeriod"/>
            </a:pPr>
            <a:r>
              <a:rPr lang="uk-UA" dirty="0" smtClean="0"/>
              <a:t>Створення розділів:</a:t>
            </a:r>
          </a:p>
          <a:p>
            <a:r>
              <a:rPr lang="uk-UA" dirty="0" smtClean="0"/>
              <a:t>Контакти</a:t>
            </a:r>
            <a:endParaRPr lang="uk-UA" dirty="0" smtClean="0"/>
          </a:p>
          <a:p>
            <a:r>
              <a:rPr lang="uk-UA" dirty="0" smtClean="0"/>
              <a:t>Публічна інформація</a:t>
            </a:r>
          </a:p>
          <a:p>
            <a:r>
              <a:rPr lang="uk-UA" dirty="0" smtClean="0"/>
              <a:t>Звернення громадян</a:t>
            </a:r>
            <a:endParaRPr lang="en-US" dirty="0" smtClean="0"/>
          </a:p>
          <a:p>
            <a:r>
              <a:rPr lang="uk-UA" dirty="0" smtClean="0"/>
              <a:t>Досягнення учнів та вчителів</a:t>
            </a:r>
          </a:p>
          <a:p>
            <a:r>
              <a:rPr lang="uk-UA" dirty="0" smtClean="0"/>
              <a:t>Учнівське самоврядування</a:t>
            </a:r>
          </a:p>
          <a:p>
            <a:r>
              <a:rPr lang="uk-UA" dirty="0" smtClean="0"/>
              <a:t>Оздоровлення 2017</a:t>
            </a:r>
            <a:endParaRPr lang="uk-UA" dirty="0" smtClean="0"/>
          </a:p>
          <a:p>
            <a:r>
              <a:rPr lang="uk-UA" dirty="0" smtClean="0"/>
              <a:t>2017- Рік Японії в Україні</a:t>
            </a:r>
          </a:p>
          <a:p>
            <a:pPr>
              <a:buNone/>
            </a:pPr>
            <a:r>
              <a:rPr lang="uk-UA" dirty="0" smtClean="0"/>
              <a:t>2. Регулярне оновлення розділів </a:t>
            </a:r>
            <a:r>
              <a:rPr lang="uk-UA" dirty="0" err="1" smtClean="0"/>
              <a:t>“Новини”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3. Заповнення інформацією усіх створених розділів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189B7D6-1876-4B39-9777-B5AF165EB83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4"/>
            <a:ext cx="850112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pPr algn="ctr"/>
            <a:r>
              <a:rPr lang="ru-RU" sz="5400" b="1" dirty="0" smtClean="0"/>
              <a:t>Сайт </a:t>
            </a:r>
            <a:r>
              <a:rPr lang="ru-RU" sz="5400" b="1" dirty="0" err="1" smtClean="0"/>
              <a:t>навчального</a:t>
            </a:r>
            <a:r>
              <a:rPr lang="ru-RU" sz="5400" b="1" dirty="0" smtClean="0"/>
              <a:t> закладу</a:t>
            </a:r>
            <a:r>
              <a:rPr lang="ru-RU" sz="5400" dirty="0" smtClean="0"/>
              <a:t> </a:t>
            </a:r>
          </a:p>
          <a:p>
            <a:pPr algn="ctr"/>
            <a:r>
              <a:rPr lang="ru-RU" sz="2800" dirty="0" err="1" smtClean="0"/>
              <a:t>має</a:t>
            </a:r>
            <a:r>
              <a:rPr lang="ru-RU" sz="2800" dirty="0" smtClean="0"/>
              <a:t>  </a:t>
            </a:r>
            <a:r>
              <a:rPr lang="ru-RU" sz="2800" dirty="0" smtClean="0"/>
              <a:t>бути </a:t>
            </a:r>
            <a:r>
              <a:rPr lang="ru-RU" sz="2800" dirty="0" err="1" smtClean="0"/>
              <a:t>цікавим</a:t>
            </a:r>
            <a:r>
              <a:rPr lang="ru-RU" sz="2800" dirty="0" smtClean="0"/>
              <a:t>, </a:t>
            </a:r>
            <a:r>
              <a:rPr lang="ru-RU" sz="2800" dirty="0" err="1" smtClean="0"/>
              <a:t>оригінальним</a:t>
            </a:r>
            <a:r>
              <a:rPr lang="ru-RU" sz="2800" dirty="0" smtClean="0"/>
              <a:t>, </a:t>
            </a:r>
            <a:r>
              <a:rPr lang="ru-RU" sz="2800" dirty="0" err="1" smtClean="0"/>
              <a:t>висвітлювати</a:t>
            </a:r>
            <a:r>
              <a:rPr lang="ru-RU" sz="2800" dirty="0" smtClean="0"/>
              <a:t> роботу закладу, </a:t>
            </a:r>
            <a:r>
              <a:rPr lang="ru-RU" sz="2800" dirty="0" err="1" smtClean="0"/>
              <a:t>досвід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учителів</a:t>
            </a:r>
            <a:r>
              <a:rPr lang="ru-RU" sz="2800" dirty="0" smtClean="0"/>
              <a:t>, </a:t>
            </a:r>
            <a:r>
              <a:rPr lang="ru-RU" sz="2800" dirty="0" err="1" smtClean="0"/>
              <a:t>досягнення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учнів</a:t>
            </a:r>
            <a:r>
              <a:rPr lang="ru-RU" sz="2800" dirty="0" smtClean="0"/>
              <a:t>, </a:t>
            </a:r>
            <a:r>
              <a:rPr lang="ru-RU" sz="2800" dirty="0" err="1" smtClean="0"/>
              <a:t>слугувати</a:t>
            </a:r>
            <a:r>
              <a:rPr lang="ru-RU" sz="2800" dirty="0" smtClean="0"/>
              <a:t> «</a:t>
            </a:r>
            <a:r>
              <a:rPr lang="ru-RU" sz="2800" dirty="0" err="1" smtClean="0"/>
              <a:t>помічником</a:t>
            </a:r>
            <a:r>
              <a:rPr lang="ru-RU" sz="2800" dirty="0" smtClean="0"/>
              <a:t>» для </a:t>
            </a:r>
            <a:r>
              <a:rPr lang="ru-RU" sz="2800" dirty="0" err="1" smtClean="0"/>
              <a:t>батьків</a:t>
            </a:r>
            <a:r>
              <a:rPr lang="ru-RU" sz="2800" dirty="0" smtClean="0"/>
              <a:t> та </a:t>
            </a:r>
            <a:r>
              <a:rPr lang="ru-RU" sz="2800" dirty="0" err="1" smtClean="0"/>
              <a:t>колег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навчальних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закладів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189B7D6-1876-4B39-9777-B5AF165EB83D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92"/>
            <a:ext cx="1285852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Розділи сайтів, які аналізувалися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Новини</a:t>
            </a:r>
          </a:p>
          <a:p>
            <a:r>
              <a:rPr lang="uk-UA" dirty="0" smtClean="0"/>
              <a:t>Анонси</a:t>
            </a:r>
          </a:p>
          <a:p>
            <a:r>
              <a:rPr lang="uk-UA" dirty="0" smtClean="0"/>
              <a:t>Контакти</a:t>
            </a:r>
            <a:endParaRPr lang="uk-UA" dirty="0" smtClean="0"/>
          </a:p>
          <a:p>
            <a:r>
              <a:rPr lang="uk-UA" dirty="0" smtClean="0"/>
              <a:t>Навчальний процес </a:t>
            </a:r>
          </a:p>
          <a:p>
            <a:r>
              <a:rPr lang="uk-UA" dirty="0" smtClean="0"/>
              <a:t>Накази</a:t>
            </a:r>
          </a:p>
          <a:p>
            <a:r>
              <a:rPr lang="uk-UA" dirty="0" smtClean="0"/>
              <a:t>Методична робота, виховна робота</a:t>
            </a:r>
          </a:p>
          <a:p>
            <a:r>
              <a:rPr lang="uk-UA" dirty="0" smtClean="0"/>
              <a:t>Публічна інформація, звернення громадян</a:t>
            </a:r>
          </a:p>
          <a:p>
            <a:r>
              <a:rPr lang="uk-UA" dirty="0" smtClean="0"/>
              <a:t>Досягнення учнів та </a:t>
            </a:r>
            <a:r>
              <a:rPr lang="uk-UA" dirty="0" err="1" smtClean="0"/>
              <a:t>педколективу</a:t>
            </a:r>
            <a:endParaRPr lang="uk-UA" dirty="0" smtClean="0"/>
          </a:p>
          <a:p>
            <a:r>
              <a:rPr lang="uk-UA" dirty="0" smtClean="0"/>
              <a:t>Зовнішнє оцінювання</a:t>
            </a:r>
          </a:p>
          <a:p>
            <a:r>
              <a:rPr lang="uk-UA" dirty="0" smtClean="0"/>
              <a:t> </a:t>
            </a:r>
            <a:r>
              <a:rPr lang="uk-UA" dirty="0" smtClean="0"/>
              <a:t>Оздоровлення </a:t>
            </a:r>
            <a:endParaRPr lang="uk-UA" dirty="0" smtClean="0"/>
          </a:p>
          <a:p>
            <a:r>
              <a:rPr lang="uk-UA" dirty="0" smtClean="0"/>
              <a:t>Педагогічний колектив</a:t>
            </a:r>
          </a:p>
          <a:p>
            <a:r>
              <a:rPr lang="uk-UA" dirty="0" smtClean="0"/>
              <a:t>Корисні посилання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189B7D6-1876-4B39-9777-B5AF165EB8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НОВИНИ </a:t>
            </a:r>
            <a:br>
              <a:rPr lang="uk-UA" dirty="0" smtClean="0"/>
            </a:br>
            <a:r>
              <a:rPr lang="uk-UA" sz="3600" dirty="0" smtClean="0"/>
              <a:t>ГУР</a:t>
            </a:r>
            <a:r>
              <a:rPr lang="en-US" sz="3600" dirty="0" smtClean="0"/>
              <a:t>’</a:t>
            </a:r>
            <a:r>
              <a:rPr lang="uk-UA" sz="3600" dirty="0" smtClean="0"/>
              <a:t>ЄВО-КОЗАЧАНСЬКА </a:t>
            </a:r>
            <a:r>
              <a:rPr lang="uk-UA" sz="3600" dirty="0" smtClean="0"/>
              <a:t> ЗОШ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189B7D6-1876-4B39-9777-B5AF165EB83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571613"/>
            <a:ext cx="7803444" cy="47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pPr algn="ctr"/>
            <a:r>
              <a:rPr lang="uk-UA" dirty="0" smtClean="0"/>
              <a:t>УДЯНСЬКА ЗОШ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189B7D6-1876-4B39-9777-B5AF165EB83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571613"/>
            <a:ext cx="7803444" cy="47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/>
          <a:lstStyle/>
          <a:p>
            <a:pPr algn="ctr"/>
            <a:r>
              <a:rPr lang="uk-UA" dirty="0" smtClean="0"/>
              <a:t>РЯСНЯНСЬКА ЗОШ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189B7D6-1876-4B39-9777-B5AF165EB83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428736"/>
            <a:ext cx="80010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/>
          <a:lstStyle/>
          <a:p>
            <a:pPr algn="ctr"/>
            <a:r>
              <a:rPr lang="uk-UA" dirty="0" smtClean="0"/>
              <a:t>КАЛИНОВЕЦЬКИЙ НВК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285859"/>
            <a:ext cx="7803444" cy="503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АНОНСИ </a:t>
            </a:r>
            <a:br>
              <a:rPr lang="uk-UA" dirty="0" smtClean="0"/>
            </a:br>
            <a:r>
              <a:rPr lang="uk-UA" sz="3600" dirty="0" smtClean="0"/>
              <a:t>ГУР</a:t>
            </a:r>
            <a:r>
              <a:rPr lang="en-US" sz="3600" dirty="0" smtClean="0"/>
              <a:t>’</a:t>
            </a:r>
            <a:r>
              <a:rPr lang="uk-UA" sz="3600" dirty="0" smtClean="0"/>
              <a:t>ЄВО-КОЗАЧАНСЬКА  ЗОШ</a:t>
            </a:r>
            <a:br>
              <a:rPr lang="uk-UA" sz="3600" dirty="0" smtClean="0"/>
            </a:b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189B7D6-1876-4B39-9777-B5AF165EB83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428737"/>
            <a:ext cx="7803444" cy="48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КАЛИНОВЕЦЬКИЙ НВК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B7D6-1876-4B39-9777-B5AF165EB83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500175"/>
            <a:ext cx="7803444" cy="482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</TotalTime>
  <Words>288</Words>
  <Application>Microsoft Office PowerPoint</Application>
  <PresentationFormat>Экран (4:3)</PresentationFormat>
  <Paragraphs>82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Про стан ведення сайтів навчальних закладів району </vt:lpstr>
      <vt:lpstr>САЙТИ</vt:lpstr>
      <vt:lpstr>Розділи сайтів, які аналізувалися</vt:lpstr>
      <vt:lpstr>        НОВИНИ  ГУР’ЄВО-КОЗАЧАНСЬКА  ЗОШ </vt:lpstr>
      <vt:lpstr>УДЯНСЬКА ЗОШ</vt:lpstr>
      <vt:lpstr>РЯСНЯНСЬКА ЗОШ</vt:lpstr>
      <vt:lpstr>КАЛИНОВЕЦЬКИЙ НВК</vt:lpstr>
      <vt:lpstr>АНОНСИ  ГУР’ЄВО-КОЗАЧАНСЬКА  ЗОШ </vt:lpstr>
      <vt:lpstr>КАЛИНОВЕЦЬКИЙ НВК</vt:lpstr>
      <vt:lpstr>УДЯНСЬКА ЗОШ</vt:lpstr>
      <vt:lpstr>РЯСНЯНСЬКА ЗОШ</vt:lpstr>
      <vt:lpstr>КОНТАКТИ РЯСНЯНСЬКА ЗОШ</vt:lpstr>
      <vt:lpstr>ДОВЖАНСЬКИЙ НВК</vt:lpstr>
      <vt:lpstr>ЗОШ № 3</vt:lpstr>
      <vt:lpstr>НАКАЗИ</vt:lpstr>
      <vt:lpstr>ПИСАРІВСЬКА ЗОШ</vt:lpstr>
      <vt:lpstr>ПЕДАГОГІЧНИЙ КОЛЕКТИВ ФЕСЬКІВСЬКА ЗОШ</vt:lpstr>
      <vt:lpstr>ОЗДОРОВЛЕННЯ</vt:lpstr>
      <vt:lpstr>КАЛИНОВЕЦЬКИЙ НВК</vt:lpstr>
      <vt:lpstr>ПИСАРІВСЬКА ЗОШ</vt:lpstr>
      <vt:lpstr>ІВАШКІВСЬКА ЗОШ</vt:lpstr>
      <vt:lpstr>ЗОШ № 2</vt:lpstr>
      <vt:lpstr>Рекомендації:</vt:lpstr>
      <vt:lpstr>Слайд 24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сайти закладів освіти Золочівського району</dc:title>
  <dc:creator>User</dc:creator>
  <cp:lastModifiedBy>Пользователь</cp:lastModifiedBy>
  <cp:revision>104</cp:revision>
  <dcterms:created xsi:type="dcterms:W3CDTF">2011-11-15T11:45:20Z</dcterms:created>
  <dcterms:modified xsi:type="dcterms:W3CDTF">2017-06-05T10:48:10Z</dcterms:modified>
</cp:coreProperties>
</file>