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85184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/>
              <a:t>Методист РМК Н.М.Крючкова</a:t>
            </a:r>
          </a:p>
          <a:p>
            <a:pPr algn="r"/>
            <a:r>
              <a:rPr lang="uk-UA" sz="2000" dirty="0" smtClean="0"/>
              <a:t>24.05.2016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63503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 підсумки державної атестації </a:t>
            </a:r>
            <a:r>
              <a:rPr lang="uk-UA" sz="2400" dirty="0" err="1" smtClean="0"/>
              <a:t>Довжанського</a:t>
            </a:r>
            <a:r>
              <a:rPr lang="uk-UA" sz="2400" dirty="0" smtClean="0"/>
              <a:t> навчально-виховного комплексу ім. П.Г.Стрижака та </a:t>
            </a:r>
            <a:r>
              <a:rPr lang="uk-UA" sz="2400" dirty="0" err="1" smtClean="0"/>
              <a:t>Удянської</a:t>
            </a:r>
            <a:r>
              <a:rPr lang="uk-UA" sz="2400" dirty="0" smtClean="0"/>
              <a:t> загальноосвітньої школи І-ІІІ ступенів  ім. Героя Радянського Союзу </a:t>
            </a:r>
            <a:r>
              <a:rPr lang="uk-UA" sz="2400" dirty="0" err="1" smtClean="0"/>
              <a:t>Угловського</a:t>
            </a:r>
            <a:r>
              <a:rPr lang="uk-UA" sz="2400" dirty="0" smtClean="0"/>
              <a:t> М.М.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5696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748308"/>
          </a:xfrm>
        </p:spPr>
        <p:txBody>
          <a:bodyPr/>
          <a:lstStyle/>
          <a:p>
            <a:pPr algn="ctr"/>
            <a:r>
              <a:rPr lang="uk-UA" dirty="0" smtClean="0"/>
              <a:t>Нормативно-правова база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6138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Порядок державної атестації дошкільних, загальноосвітніх, позашкільних навчальних закладів (наказ МОНУ від 30.01.2015 №67, зареєстрований у Міністерстві юстиції України 14.02.2015 за № 173/26618)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Наказ відділу освіти Золочівської РДА від 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05.02.2016 № 61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«Про проведення державної атестації </a:t>
            </a:r>
            <a:r>
              <a:rPr lang="uk-UA" sz="2000" dirty="0" err="1" smtClean="0">
                <a:solidFill>
                  <a:schemeClr val="bg2">
                    <a:lumMod val="25000"/>
                  </a:schemeClr>
                </a:solidFill>
              </a:rPr>
              <a:t>Довжанського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 навчально-виховного комплексу (загальноосвітня школа І-ІІІ ступенів – дошкільний навчальний заклад (ясла-садок)) Золочівської районної державної адміністрації Харківської області </a:t>
            </a:r>
            <a:r>
              <a:rPr lang="uk-UA" sz="2000" dirty="0" err="1" smtClean="0">
                <a:solidFill>
                  <a:schemeClr val="bg2">
                    <a:lumMod val="25000"/>
                  </a:schemeClr>
                </a:solidFill>
              </a:rPr>
              <a:t>ім.П.Г.Стрижака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Наказ відділу освіти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Золочівської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РДА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16.03.2016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№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95 «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проведення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державної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атестації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Удянської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загальноосвітньої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школи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І-ІІІ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ступенів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ім.Героя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Радянського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Союзу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Угловського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М.М.Золочівської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районної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державної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адміністрації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Харківської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області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8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892323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Результати державної атестації закладів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3858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 2"/>
              <a:buAutoNum type="arabicPeriod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Наказ відділу освіти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від 06.04.2016 № 130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“Про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результати державної атестації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Довжанського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навчально-виховного комплексу (загальноосвітня школа І-ІІІ ступенів – дошкільний навчальний заклад (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ясла-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садок)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Золочівської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районної державної адміністрації Харківської області імені Героя Радянського Союзу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П.Г.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Стрижака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 2"/>
              <a:buAutoNum type="arabicPeriod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Наказ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відділу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освіти від 20.05.2016 № 192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Про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результати державної атестації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Удянської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загальноосвітньої  школи І-ІІІ ступенів імені Героя Радянського Союзу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Угловського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М.М.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Золочівської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районної державної адміністрації Харківської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області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807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200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Про підсумки державної атестації Довжанського навчально-виховного комплексу ім. П.Г.Стрижака та Удянської загальноосвітньої школи І-ІІІ ступенів  ім. Героя Радянського Союзу Угловського М.М.</vt:lpstr>
      <vt:lpstr>Нормативно-правова база</vt:lpstr>
      <vt:lpstr>Результати державної атестації закладів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державної атестації Довжанського навчально-виховного комплексу ім. Героя Радянського Союзу П.Г.Стрижака та Удянської загальноосвітньої школи І-ІІІ ступенів  ім. Героя Радянського Союзу Угловського М.М.</dc:title>
  <cp:lastModifiedBy>BLACKEDITION</cp:lastModifiedBy>
  <cp:revision>6</cp:revision>
  <dcterms:modified xsi:type="dcterms:W3CDTF">2016-05-24T05:23:39Z</dcterms:modified>
</cp:coreProperties>
</file>