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6" r:id="rId3"/>
    <p:sldId id="309" r:id="rId4"/>
    <p:sldId id="334" r:id="rId5"/>
    <p:sldId id="341" r:id="rId6"/>
    <p:sldId id="342" r:id="rId7"/>
    <p:sldId id="343" r:id="rId8"/>
    <p:sldId id="344" r:id="rId9"/>
    <p:sldId id="34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62" autoAdjust="0"/>
  </p:normalViewPr>
  <p:slideViewPr>
    <p:cSldViewPr>
      <p:cViewPr>
        <p:scale>
          <a:sx n="57" d="100"/>
          <a:sy n="57" d="100"/>
        </p:scale>
        <p:origin x="-87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627122-2EF1-4576-9962-E6568CDE3BE0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FB0D34-B236-44DA-82A6-27E688BBD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874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0D34-B236-44DA-82A6-27E688BBDD1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021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B0D34-B236-44DA-82A6-27E688BBDD1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02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B738-39B6-494C-AB04-D0054185FC6A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C75A5-F7E7-47EC-8F50-1C754E851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A8F0-4ED0-405B-BE96-51922B397131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CB27-A1F7-47AD-8C60-7B88F8DB0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78A9-B056-4CC0-8D12-9C0E41A6AD18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20A15-20CA-4366-BEF4-C22C7D578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69BB-16D6-405A-BDD1-3953B1C77C7A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58E9-701C-4719-A078-E51FA0A62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F79C2-7371-4268-BCE7-29EB38D4B7E3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89177-A0B9-4F2A-8F68-69AAEA95E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549A8-3A5F-4076-B944-AF7CD5DE50B4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7CDE6-44AD-4F37-9AEF-7C2FD8000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CC78D-E220-4800-BD0A-6489C10A4909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EDF6-D9B2-4AE8-AE57-5FBF9A544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1F7B-8513-433F-9434-C2E1718F4564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E9792-9BA0-4B55-BC7B-8EEB459EC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31621-3BA9-40A7-A122-313F36D2550D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3B19-50AC-4D18-A9FB-9A773960D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01D94-839C-4263-9A19-F1D7964A9B4F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1710-9502-483A-852F-F1453FBB2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B8B2-0135-421F-BC40-2262CC317A1D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2953A-FD01-4D27-BEAB-0CA0217D3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2CA05F-8B10-4D81-9098-27407988F1FD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9B3459-F4F8-457D-8A88-91C2DF56A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erikova\Desktop\ЗВІТИ  ЗНЗ\през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1989138"/>
            <a:ext cx="8062912" cy="2016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  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ІСУО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 актуальному 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6072206"/>
            <a:ext cx="3240088" cy="43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Борох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Ю.Ю.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Рисунок 4"/>
          <p:cNvPicPr>
            <a:picLocks noChangeAspect="1" noChangeArrowheads="1"/>
          </p:cNvPicPr>
          <p:nvPr/>
        </p:nvPicPr>
        <p:blipFill rotWithShape="1">
          <a:blip r:embed="rId3"/>
          <a:srcRect l="1264" t="13116" r="42482" b="63928"/>
          <a:stretch/>
        </p:blipFill>
        <p:spPr bwMode="auto">
          <a:xfrm>
            <a:off x="0" y="24606"/>
            <a:ext cx="9144000" cy="182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erikova\Desktop\ЗВІТИ  ЗНЗ\през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1989138"/>
            <a:ext cx="8062912" cy="2016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Рисунок 4"/>
          <p:cNvPicPr>
            <a:picLocks noChangeAspect="1" noChangeArrowheads="1"/>
          </p:cNvPicPr>
          <p:nvPr/>
        </p:nvPicPr>
        <p:blipFill rotWithShape="1">
          <a:blip r:embed="rId3"/>
          <a:srcRect l="1264" t="13116" r="42482" b="63928"/>
          <a:stretch/>
        </p:blipFill>
        <p:spPr bwMode="auto">
          <a:xfrm>
            <a:off x="0" y="0"/>
            <a:ext cx="91440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222" y="0"/>
            <a:ext cx="950122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156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erikova\Desktop\ЗВІТИ  ЗНЗ\през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0545" cy="688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/>
          <a:srcRect l="1263" t="13116" r="32011" b="63928"/>
          <a:stretch>
            <a:fillRect/>
          </a:stretch>
        </p:blipFill>
        <p:spPr bwMode="auto">
          <a:xfrm>
            <a:off x="10544" y="62968"/>
            <a:ext cx="91440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4148" y="1763180"/>
            <a:ext cx="2711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Золочівський</a:t>
            </a:r>
            <a:endParaRPr lang="ru-RU" sz="28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5"/>
          <a:srcRect l="24077" t="11080" r="4013"/>
          <a:stretch/>
        </p:blipFill>
        <p:spPr bwMode="auto">
          <a:xfrm>
            <a:off x="357158" y="2357430"/>
            <a:ext cx="5256584" cy="4104456"/>
          </a:xfrm>
          <a:prstGeom prst="rect">
            <a:avLst/>
          </a:prstGeom>
          <a:ln w="53975">
            <a:solidFill>
              <a:srgbClr val="FF000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23916" t="11080"/>
          <a:stretch/>
        </p:blipFill>
        <p:spPr bwMode="auto">
          <a:xfrm>
            <a:off x="4643438" y="2928934"/>
            <a:ext cx="5274276" cy="3703355"/>
          </a:xfrm>
          <a:prstGeom prst="rect">
            <a:avLst/>
          </a:prstGeom>
          <a:ln w="50800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Стрелка влево 10"/>
          <p:cNvSpPr/>
          <p:nvPr/>
        </p:nvSpPr>
        <p:spPr>
          <a:xfrm>
            <a:off x="2915816" y="3645024"/>
            <a:ext cx="307142" cy="2318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2914645" y="4222714"/>
            <a:ext cx="307142" cy="2318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2915816" y="4804723"/>
            <a:ext cx="307142" cy="2318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2915816" y="3900717"/>
            <a:ext cx="307142" cy="2318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6489058" y="4891451"/>
            <a:ext cx="307142" cy="2318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6455904" y="5661248"/>
            <a:ext cx="307142" cy="2318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6489058" y="6052410"/>
            <a:ext cx="307142" cy="2318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6489058" y="6339203"/>
            <a:ext cx="307142" cy="2318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2928926" y="4786322"/>
            <a:ext cx="307142" cy="2318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6500826" y="4857760"/>
            <a:ext cx="307142" cy="2318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91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erikova\Desktop\ЗВІТИ  ЗНЗ\през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7" y="74850"/>
            <a:ext cx="9144000" cy="679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339752" y="3472366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 за   увагу!  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лево 7"/>
          <p:cNvSpPr/>
          <p:nvPr/>
        </p:nvSpPr>
        <p:spPr>
          <a:xfrm>
            <a:off x="6286512" y="4929198"/>
            <a:ext cx="307142" cy="2318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6143636" y="3714752"/>
            <a:ext cx="307142" cy="2318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6000760" y="3357562"/>
            <a:ext cx="307142" cy="2318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1294"/>
          <a:stretch>
            <a:fillRect/>
          </a:stretch>
        </p:blipFill>
        <p:spPr bwMode="auto">
          <a:xfrm>
            <a:off x="-133379" y="0"/>
            <a:ext cx="9277379" cy="617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 t="8498"/>
          <a:stretch>
            <a:fillRect/>
          </a:stretch>
        </p:blipFill>
        <p:spPr bwMode="auto">
          <a:xfrm>
            <a:off x="2643174" y="1142984"/>
            <a:ext cx="607223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лево 7"/>
          <p:cNvSpPr/>
          <p:nvPr/>
        </p:nvSpPr>
        <p:spPr>
          <a:xfrm>
            <a:off x="6572264" y="5000636"/>
            <a:ext cx="307142" cy="2318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53600" cy="7315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0"/>
            <a:ext cx="89297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лево 4"/>
          <p:cNvSpPr/>
          <p:nvPr/>
        </p:nvSpPr>
        <p:spPr>
          <a:xfrm>
            <a:off x="4143372" y="2143116"/>
            <a:ext cx="307142" cy="2318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18</Words>
  <Application>Microsoft Office PowerPoint</Application>
  <PresentationFormat>Экран (4:3)</PresentationFormat>
  <Paragraphs>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  підтримку  системи ІСУО  в  актуальному  стані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ІСУО </dc:title>
  <dc:creator>Serikova</dc:creator>
  <cp:lastModifiedBy>Юлия</cp:lastModifiedBy>
  <cp:revision>155</cp:revision>
  <dcterms:created xsi:type="dcterms:W3CDTF">2016-10-17T07:19:00Z</dcterms:created>
  <dcterms:modified xsi:type="dcterms:W3CDTF">2017-10-30T08:36:40Z</dcterms:modified>
</cp:coreProperties>
</file>